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62" r:id="rId5"/>
    <p:sldId id="263" r:id="rId6"/>
    <p:sldId id="261" r:id="rId7"/>
    <p:sldId id="260" r:id="rId8"/>
    <p:sldId id="265" r:id="rId9"/>
    <p:sldId id="267" r:id="rId10"/>
    <p:sldId id="269" r:id="rId11"/>
    <p:sldId id="271" r:id="rId12"/>
    <p:sldId id="273" r:id="rId13"/>
    <p:sldId id="275" r:id="rId14"/>
    <p:sldId id="277" r:id="rId15"/>
    <p:sldId id="279" r:id="rId16"/>
    <p:sldId id="281" r:id="rId17"/>
    <p:sldId id="264" r:id="rId18"/>
    <p:sldId id="283" r:id="rId19"/>
    <p:sldId id="285" r:id="rId20"/>
    <p:sldId id="287" r:id="rId21"/>
    <p:sldId id="289" r:id="rId22"/>
    <p:sldId id="291" r:id="rId23"/>
    <p:sldId id="293" r:id="rId24"/>
    <p:sldId id="295" r:id="rId25"/>
    <p:sldId id="297" r:id="rId26"/>
    <p:sldId id="299" r:id="rId27"/>
    <p:sldId id="301" r:id="rId28"/>
    <p:sldId id="303" r:id="rId29"/>
  </p:sldIdLst>
  <p:sldSz cx="12192000" cy="6858000"/>
  <p:notesSz cx="6888163" cy="100203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8FBC"/>
    <a:srgbClr val="0044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7109" autoAdjust="0"/>
  </p:normalViewPr>
  <p:slideViewPr>
    <p:cSldViewPr snapToGrid="0">
      <p:cViewPr varScale="1">
        <p:scale>
          <a:sx n="98" d="100"/>
          <a:sy n="98" d="100"/>
        </p:scale>
        <p:origin x="1014" y="102"/>
      </p:cViewPr>
      <p:guideLst/>
    </p:cSldViewPr>
  </p:slideViewPr>
  <p:notesTextViewPr>
    <p:cViewPr>
      <p:scale>
        <a:sx n="300" d="100"/>
        <a:sy n="3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0F8F3A-A864-4699-84F1-355CC3313DD8}" type="datetimeFigureOut">
              <a:rPr lang="es-PE" smtClean="0"/>
              <a:t>29/08/2024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0213" cy="3944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02075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B51234-9F06-487A-8F17-714A642A52E4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85309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B51234-9F06-487A-8F17-714A642A52E4}" type="slidenum">
              <a:rPr lang="es-PE" smtClean="0"/>
              <a:t>7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93622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7037B-F360-426A-AC61-4A7DF0B71839}" type="slidenum">
              <a:rPr lang="es-PE" smtClean="0"/>
              <a:t>28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87246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EB0BC6-6E8C-67FC-379E-DE6B9F2A9D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5317D77-C8CB-36D3-64B2-71B6DFA26B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B04AEF0-DFC6-D75C-1EBB-E40212E5C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29/08/2024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EA6F6A7-52EB-4A2C-FA7C-094EE0C4F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9511C6-8E68-050F-0708-BFFAE648A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73047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96C8C8-CFD5-AF2E-6E0B-EBB2FC7DF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CAEA4EC-EBBA-7529-5428-95C77FA056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2A8509-289D-46BD-69BD-275DFC9FD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29/08/2024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8BC0F38-618F-BE07-1CBA-28064AAD4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3F0217D-0173-D3AE-0495-42885B2E5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29589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71AE9BE-618A-F425-7358-450A615A51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D427555-43B6-B089-D4AC-607F65E71F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5D8F88-978F-B013-B835-B7D71B875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29/08/2024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120ECD7-442C-D443-7D9C-6620E13D5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86F3CDC-D445-3A20-03F2-A54C13464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71467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DFDF2C-A3B0-AE7A-F297-45D35E772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3A84E50-C95D-37B3-1127-BF1324CEFB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9B7E3E-BB19-6105-358A-FA4FA2DFE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29/08/2024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B41842-5C02-44DA-8A67-B9CFF23E9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A4646A8-89C9-2BED-057B-399E3805E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73381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F59367-15BA-C4A8-E258-83DF9563D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690A0EC-B5B6-B27A-D1C7-1A7E95AF6D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9B2617C-DB1E-60FB-E6BA-D37C06045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29/08/2024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D9F5AB-693E-3D22-BBE2-341653219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5648A4-8437-E018-EB23-55C2ADB98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65247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50D48E-DE6C-2F1A-00D8-10602A19E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22A4461-E03E-05DF-F13C-A2F7962C63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7A223AE-66D3-9C30-3DD5-44FF1B0CA2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26E6EA4-413B-9407-911B-949E46ABC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29/08/2024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1024001-147D-5E87-6A36-16A10C1D5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21F7946-C721-7EBB-5A6F-583AAEFA3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77104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A42F5F-1CB1-BCA9-5F16-B7EA14D9F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EC07B89-E12A-885B-582C-D50E6A6DBE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6DF0B03-8F02-F6E1-EE29-B136C58E29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860EE80-3B59-9EFA-F442-7F633B81D8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F823E40-8111-08FC-5593-C420826AF4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50880C9-AC3E-33D8-5EF3-0B8E37714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29/08/2024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36E013A-7163-3054-439F-EE64F23D0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6D7B2E6-8541-9296-68F3-857A39995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38444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433FA1-781F-0689-722F-1112AA479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8529E0E-39ED-5468-4C98-2CEB043B8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29/08/2024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9D401E4-94D6-157F-3B2B-F7DA1DDDA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2EB015F-5D49-8B67-E560-4320970F6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18936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7106B1B-6ADA-13F5-0E0B-34F1D7CEE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29/08/2024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AA0A0CB-CA0C-0923-FEFF-52FC338BC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78B702A-5C8A-B7D4-ECCF-F3013EF64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79838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3338C4-F818-6FFD-E049-9D958B449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D3944BB-EE87-2363-5D7F-57A6CAFAE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7A6AAE8-1972-6089-09BD-856994E5B6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586C77F-F167-6C94-4FD5-625FEDAA0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29/08/2024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F57864A-CB76-C72B-318D-D06D76FAB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410E915-8C9E-7C14-DCB6-A2CB1DC08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1949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19A722-6155-027C-00EE-DF98AEAD5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2E6AC90-8ACF-CBCD-DDC0-944408713C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2A00EDD-A200-812E-9306-F385CC0C34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03B2826-5464-0F93-F9D9-DEA0442A7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29/08/2024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40C6B00-ADE4-8FF8-7D25-1CC87CF44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DE88650-5054-47EF-1DC7-CA836AACA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17192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7325AB8-E8CF-7136-CD50-5CD7189F1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878BE93-88BE-EC26-C1AD-23E0711B92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022A251-ED56-F7D0-8F88-FFC1E26EED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5CE71-01F9-420F-A774-2759C184E46E}" type="datetimeFigureOut">
              <a:rPr lang="es-PE" smtClean="0"/>
              <a:t>29/08/2024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8A4E93C-9E1D-7E5E-032F-60869AE08D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360D448-FD38-0729-F711-427761A692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45087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7.jpeg"/><Relationship Id="rId7" Type="http://schemas.openxmlformats.org/officeDocument/2006/relationships/image" Target="../media/image3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10" Type="http://schemas.openxmlformats.org/officeDocument/2006/relationships/image" Target="../media/image39.jpeg"/><Relationship Id="rId4" Type="http://schemas.openxmlformats.org/officeDocument/2006/relationships/image" Target="../media/image8.jpeg"/><Relationship Id="rId9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7" Type="http://schemas.openxmlformats.org/officeDocument/2006/relationships/image" Target="../media/image42.emf"/><Relationship Id="rId2" Type="http://schemas.openxmlformats.org/officeDocument/2006/relationships/oleObject" Target="file:///C:\SALA_%20CORRALES\sala_situacional%20-%20SE%2033%20C.xlsx!TRABAJO!F14C1:F20C5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%20CORRALES\sala_situacional%20-%20SE%2033%20C.xlsx!TRABAJO!F49C1:F71C5" TargetMode="External"/><Relationship Id="rId5" Type="http://schemas.openxmlformats.org/officeDocument/2006/relationships/image" Target="../media/image41.emf"/><Relationship Id="rId4" Type="http://schemas.openxmlformats.org/officeDocument/2006/relationships/oleObject" Target="file:///C:\SALA_%20CORRALES\sala_situacional%20-%20SE%2033%20C.xlsx!TRABAJO!F94C1:F108C5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oleObject" Target="file:///C:\SALA_%20CORRALES\sala_situacional%20-%20SE%2033%20C.xlsx!TRABAJO2!F35C1:F55C36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oleObject" Target="file:///C:\SALA_%20CORRALES\sala_situacional%20-%20SE%2033%20C.xlsx!TRABAJO2!F87C1:F100C36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file:///C:\SALA_%20CORRALES\sala_situacional%20-%20SE%2033%20C.xlsx!TRABAJO!%5bsala_situacional%20-%20SE%2033%20C.xlsx%5dTRABAJO%20Gr&#225;fico%202" TargetMode="External"/><Relationship Id="rId3" Type="http://schemas.openxmlformats.org/officeDocument/2006/relationships/image" Target="../media/image45.emf"/><Relationship Id="rId7" Type="http://schemas.openxmlformats.org/officeDocument/2006/relationships/image" Target="../media/image47.emf"/><Relationship Id="rId2" Type="http://schemas.openxmlformats.org/officeDocument/2006/relationships/oleObject" Target="file:///C:\SALA_%20CORRALES\sala_situacional%20-%20SE%2028%20C.xlsx!TRABAJO!F6C18:F10C23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%20CORRALES\sala_situacional%20-%20SE%2033%20C.xlsx!TRABAJO!F12C9:F16C14" TargetMode="External"/><Relationship Id="rId11" Type="http://schemas.openxmlformats.org/officeDocument/2006/relationships/image" Target="../media/image49.emf"/><Relationship Id="rId5" Type="http://schemas.openxmlformats.org/officeDocument/2006/relationships/image" Target="../media/image46.emf"/><Relationship Id="rId10" Type="http://schemas.openxmlformats.org/officeDocument/2006/relationships/oleObject" Target="file:///C:\SALA_%20CORRALES\sala_situacional%20-%20SE%2033%20C.xlsx!TRABAJO3!%5bsala_situacional%20-%20SE%2033%20C.xlsx%5dTRABAJO3%20Gr&#225;fico%202" TargetMode="External"/><Relationship Id="rId4" Type="http://schemas.openxmlformats.org/officeDocument/2006/relationships/oleObject" Target="file:///C:\SALA_%20CORRALES\sala_situacional%20-%20SE%2033%20C.xlsx!TRABAJO3!%5bsala_situacional%20-%20SE%2033%20C.xlsx%5dTRABAJO3%20Gr&#225;fico%201" TargetMode="External"/><Relationship Id="rId9" Type="http://schemas.openxmlformats.org/officeDocument/2006/relationships/image" Target="../media/image48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7.jpeg"/><Relationship Id="rId7" Type="http://schemas.openxmlformats.org/officeDocument/2006/relationships/image" Target="../media/image5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8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e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5" Type="http://schemas.openxmlformats.org/officeDocument/2006/relationships/image" Target="../media/image63.emf"/><Relationship Id="rId4" Type="http://schemas.openxmlformats.org/officeDocument/2006/relationships/image" Target="../media/image6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7" Type="http://schemas.openxmlformats.org/officeDocument/2006/relationships/image" Target="../media/image11.emf"/><Relationship Id="rId2" Type="http://schemas.openxmlformats.org/officeDocument/2006/relationships/oleObject" Target="file:///C:\SALA_ZARUMILLA\Sala_situacional_ZA-33.xlsx!TRABAJO!F13C1:F19C5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ZARUMILLA\Sala_situacional_ZA-33.xlsx!TRABAJO!F58C1:F86C5" TargetMode="External"/><Relationship Id="rId5" Type="http://schemas.openxmlformats.org/officeDocument/2006/relationships/image" Target="../media/image10.emf"/><Relationship Id="rId4" Type="http://schemas.openxmlformats.org/officeDocument/2006/relationships/oleObject" Target="file:///C:\SALA_ZARUMILLA\Sala_situacional_ZA-33.xlsx!TRABAJO!F120C1:F135C5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oleObject" Target="file:///C:\SALA_ZARUMILLA\Sala_situacional_ZA-33.xlsx!TRABAJO2!F35C1:F59C36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oleObject" Target="file:///C:\SALA_ZARUMILLA\Sala_situacional_ZA-33.xlsx!TRABAJO2!F88C1:F101C36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file:///C:\SALA_ZARUMILLA\Sala_situacional_ZA-33.xlsx!TRABAJO!F13C9:F17C14" TargetMode="External"/><Relationship Id="rId3" Type="http://schemas.openxmlformats.org/officeDocument/2006/relationships/image" Target="../media/image14.emf"/><Relationship Id="rId7" Type="http://schemas.openxmlformats.org/officeDocument/2006/relationships/image" Target="../media/image16.emf"/><Relationship Id="rId2" Type="http://schemas.openxmlformats.org/officeDocument/2006/relationships/oleObject" Target="file:///C:\SALA_ZARUMILLA\Sala_situacional_ZA-33.xlsx!TRABAJO3!%5bSala_situacional_ZA-33.xlsx%5dTRABAJO3%20Gr&#225;fico%201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ZARUMILLA\Sala_situacional_ZA-33.xlsx!TRABAJO!%5bSala_situacional_ZA-33.xlsx%5dTRABAJO%20Gr&#225;fico%202" TargetMode="External"/><Relationship Id="rId5" Type="http://schemas.openxmlformats.org/officeDocument/2006/relationships/image" Target="../media/image15.emf"/><Relationship Id="rId4" Type="http://schemas.openxmlformats.org/officeDocument/2006/relationships/oleObject" Target="file:///C:\SALA_ZARUMILLA\Sala_situacional_ZA-33.xlsx!TRABAJO3!%5bSala_situacional_ZA-33.xlsx%5dTRABAJO3%20Gr&#225;fico%202" TargetMode="External"/><Relationship Id="rId9" Type="http://schemas.openxmlformats.org/officeDocument/2006/relationships/image" Target="../media/image1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9.jpeg"/><Relationship Id="rId7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2843868" y="-69285"/>
            <a:ext cx="9348133" cy="698400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3410757" y="5209863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ZARUMILLA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34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0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33F91321-9052-4EA5-86B5-8C99AC435F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99" y="60536"/>
            <a:ext cx="988331" cy="13177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185B37F3-0091-A4D0-73F2-0BCA9843E3A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56" r="2987"/>
          <a:stretch/>
        </p:blipFill>
        <p:spPr>
          <a:xfrm>
            <a:off x="-54171" y="1455905"/>
            <a:ext cx="1302791" cy="15895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F1A3B8C1-EBEF-C8AF-FF30-F48D4FEC9F9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22" b="12699"/>
          <a:stretch/>
        </p:blipFill>
        <p:spPr>
          <a:xfrm>
            <a:off x="50083" y="2925452"/>
            <a:ext cx="1166567" cy="14559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548DAAF-9E3D-4623-5535-1BA1755AFA7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17"/>
          <a:stretch/>
        </p:blipFill>
        <p:spPr>
          <a:xfrm>
            <a:off x="54234" y="4259245"/>
            <a:ext cx="1158263" cy="13850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5816AAF-EE50-4335-925C-517FA2CF52A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65" r="6218"/>
          <a:stretch/>
        </p:blipFill>
        <p:spPr>
          <a:xfrm>
            <a:off x="119476" y="5595098"/>
            <a:ext cx="958455" cy="11969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089" y="583873"/>
            <a:ext cx="2136154" cy="158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3803078" y="122507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32" y="3269570"/>
            <a:ext cx="2607316" cy="180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1303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PAMPA GRANDE –  SE (01-33)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SE34</a:t>
            </a:r>
            <a:endParaRPr lang="es-PE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BF6629E-3519-350E-348E-3E6121030B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841" y="1208847"/>
            <a:ext cx="5128260" cy="178308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57764CC-CF91-F969-8648-2443B94B49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123" y="3567248"/>
            <a:ext cx="5128260" cy="272796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6B20628-3B64-609C-3D46-E920630A7B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5070" y="1163127"/>
            <a:ext cx="5128260" cy="544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4096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PAMPA GRANDE –  SE (01-34)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SE34</a:t>
            </a:r>
            <a:endParaRPr lang="es-PE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092AAA4-4B87-6AD9-59C2-A454D1B663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583" y="1363732"/>
            <a:ext cx="11622833" cy="4094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9723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PAMPA GRANDE –  SE (01-34)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SE34</a:t>
            </a:r>
            <a:endParaRPr lang="es-PE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A1E8526-6B94-CC12-328D-62C01A573F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583" y="2030636"/>
            <a:ext cx="11622833" cy="2578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0083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PAMPA GRANDE –  SE (01-33)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SE34</a:t>
            </a:r>
          </a:p>
          <a:p>
            <a:pPr algn="l"/>
            <a:endParaRPr lang="es-PE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F45B4DF-5E09-3F05-8857-BAF8824EB2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0234" y="1404386"/>
            <a:ext cx="4012525" cy="246649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2E610FC-6E88-BDD4-D0DD-E71112C3DC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737" y="4891882"/>
            <a:ext cx="6576060" cy="141732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1548F1A1-41C6-BD02-ECCC-2358920B26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412" y="1373074"/>
            <a:ext cx="5925100" cy="323928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4729CA8-2AC2-119B-3E18-9F67D281ED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76350" y="3926678"/>
            <a:ext cx="4854868" cy="262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2911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C04BFAB-6C09-F70F-1F78-B11949CDCC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8571"/>
            <a:ext cx="12192000" cy="6519470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MAPAS DE RIESGO DE FIEBRE POR VIRUS DENGUE EN LA MICRORED DE PAMPA GRANDE – SE 01-34/2024</a:t>
            </a:r>
            <a:endParaRPr lang="es-PE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0551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3017092" y="-88741"/>
            <a:ext cx="9348133" cy="698400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3410757" y="5209863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CORRALES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34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0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757" y="539608"/>
            <a:ext cx="2136154" cy="1490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4090746" y="1146560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0712" y="3269571"/>
            <a:ext cx="2274735" cy="1670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BA52F506-BAF7-4C45-AB6B-0D3376DE7DA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19" t="21229" r="32825" b="24032"/>
          <a:stretch/>
        </p:blipFill>
        <p:spPr>
          <a:xfrm>
            <a:off x="53299" y="27282"/>
            <a:ext cx="1178582" cy="1142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3FF650B8-9403-4B60-B13A-3C6A66BC1D7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28" t="25545" r="19907" b="19492"/>
          <a:stretch/>
        </p:blipFill>
        <p:spPr>
          <a:xfrm>
            <a:off x="94360" y="1030403"/>
            <a:ext cx="1071907" cy="11423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E72D4B36-0739-4E9B-82B2-60B9CAC285D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67" t="21280" r="3619" b="6629"/>
          <a:stretch/>
        </p:blipFill>
        <p:spPr>
          <a:xfrm>
            <a:off x="141166" y="3447364"/>
            <a:ext cx="1125571" cy="849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802B3C9-0EA7-4798-8929-C02C3626810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7" t="8514" r="18220" b="26015"/>
          <a:stretch/>
        </p:blipFill>
        <p:spPr>
          <a:xfrm>
            <a:off x="160798" y="5675729"/>
            <a:ext cx="1005469" cy="12195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AF36C9C-6B1A-43B7-B2B0-CB7C444E132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44" y="4431816"/>
            <a:ext cx="657938" cy="1170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0643501-2BAB-48A1-99D9-317F58B9EA9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56" y="2222649"/>
            <a:ext cx="1266738" cy="9532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85786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(01-34)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422126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(01-34)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SE34</a:t>
            </a:r>
            <a:endParaRPr lang="es-PE" dirty="0"/>
          </a:p>
        </p:txBody>
      </p:sp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7EF5458C-D3AA-1244-6093-EE3B37C7C74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5366" y="1190169"/>
          <a:ext cx="5440363" cy="172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440893" imgH="1722246" progId="Excel.Sheet.12">
                  <p:link updateAutomatic="1"/>
                </p:oleObj>
              </mc:Choice>
              <mc:Fallback>
                <p:oleObj name="Worksheet" r:id="rId2" imgW="5440893" imgH="1722246" progId="Excel.Sheet.12">
                  <p:link updateAutomatic="1"/>
                  <p:pic>
                    <p:nvPicPr>
                      <p:cNvPr id="5" name="Objeto 4">
                        <a:extLst>
                          <a:ext uri="{FF2B5EF4-FFF2-40B4-BE49-F238E27FC236}">
                            <a16:creationId xmlns:a16="http://schemas.microsoft.com/office/drawing/2014/main" id="{7EF5458C-D3AA-1244-6093-EE3B37C7C74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55366" y="1190169"/>
                        <a:ext cx="5440363" cy="1722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1E56C9D7-5C58-F754-93D2-F0249D62717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5367" y="3329276"/>
          <a:ext cx="5440363" cy="294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5440893" imgH="2949011" progId="Excel.Sheet.12">
                  <p:link updateAutomatic="1"/>
                </p:oleObj>
              </mc:Choice>
              <mc:Fallback>
                <p:oleObj name="Worksheet" r:id="rId4" imgW="5440893" imgH="2949011" progId="Excel.Sheet.12">
                  <p:link updateAutomatic="1"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1E56C9D7-5C58-F754-93D2-F0249D62717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5367" y="3329276"/>
                        <a:ext cx="5440363" cy="2949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573F4722-121F-10F3-057F-3716F165CA5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55987" y="1190169"/>
          <a:ext cx="5280645" cy="56581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440893" imgH="5829371" progId="Excel.Sheet.12">
                  <p:link updateAutomatic="1"/>
                </p:oleObj>
              </mc:Choice>
              <mc:Fallback>
                <p:oleObj name="Worksheet" r:id="rId6" imgW="5440893" imgH="5829371" progId="Excel.Sheet.12">
                  <p:link updateAutomatic="1"/>
                  <p:pic>
                    <p:nvPicPr>
                      <p:cNvPr id="8" name="Objeto 7">
                        <a:extLst>
                          <a:ext uri="{FF2B5EF4-FFF2-40B4-BE49-F238E27FC236}">
                            <a16:creationId xmlns:a16="http://schemas.microsoft.com/office/drawing/2014/main" id="{573F4722-121F-10F3-057F-3716F165CA5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755987" y="1190169"/>
                        <a:ext cx="5280645" cy="56581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457579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(01-34)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SE34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792E4156-25D1-2D43-DA94-CD70007A858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4561" y="1659006"/>
          <a:ext cx="11942877" cy="33006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24924843" imgH="6880884" progId="Excel.Sheet.12">
                  <p:link updateAutomatic="1"/>
                </p:oleObj>
              </mc:Choice>
              <mc:Fallback>
                <p:oleObj name="Worksheet" r:id="rId2" imgW="24924843" imgH="6880884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792E4156-25D1-2D43-DA94-CD70007A85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24561" y="1659006"/>
                        <a:ext cx="11942877" cy="33006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283734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(01-34)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SE34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195A9A75-BCBB-05EB-BC48-576A59F423B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4062" y="1757155"/>
          <a:ext cx="11903875" cy="25365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24924843" imgH="5303615" progId="Excel.Sheet.12">
                  <p:link updateAutomatic="1"/>
                </p:oleObj>
              </mc:Choice>
              <mc:Fallback>
                <p:oleObj name="Worksheet" r:id="rId2" imgW="24924843" imgH="5303615" progId="Excel.Sheet.12">
                  <p:link updateAutomatic="1"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195A9A75-BCBB-05EB-BC48-576A59F423B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44062" y="1757155"/>
                        <a:ext cx="11903875" cy="25365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323891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(01-34)</a:t>
            </a:r>
            <a:endParaRPr lang="es-PE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49077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CORRALES –  SE (01-34)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SE34</a:t>
            </a:r>
            <a:endParaRPr lang="es-PE" dirty="0"/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/>
        </p:nvGraphicFramePr>
        <p:xfrm>
          <a:off x="879475" y="5319713"/>
          <a:ext cx="4192588" cy="811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762535" imgH="921886" progId="Excel.Sheet.12">
                  <p:link updateAutomatic="1"/>
                </p:oleObj>
              </mc:Choice>
              <mc:Fallback>
                <p:oleObj name="Worksheet" r:id="rId2" imgW="4762535" imgH="921886" progId="Excel.Sheet.12">
                  <p:link updateAutomatic="1"/>
                  <p:pic>
                    <p:nvPicPr>
                      <p:cNvPr id="5" name="Objeto 4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79475" y="5319713"/>
                        <a:ext cx="4192588" cy="8112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152BC231-23C6-3558-37AC-B05813048BF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8425" y="1350964"/>
          <a:ext cx="6163227" cy="31354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13144394" imgH="6682606" progId="Excel.Sheet.12">
                  <p:link updateAutomatic="1"/>
                </p:oleObj>
              </mc:Choice>
              <mc:Fallback>
                <p:oleObj name="Worksheet" r:id="rId4" imgW="13144394" imgH="6682606" progId="Excel.Sheet.12">
                  <p:link updateAutomatic="1"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152BC231-23C6-3558-37AC-B05813048BF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8425" y="1350964"/>
                        <a:ext cx="6163227" cy="31354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788338EC-AF08-00E7-0EE4-DF7F426E596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4344" y="4458494"/>
          <a:ext cx="5334000" cy="172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334142" imgH="1722246" progId="Excel.Sheet.12">
                  <p:link updateAutomatic="1"/>
                </p:oleObj>
              </mc:Choice>
              <mc:Fallback>
                <p:oleObj name="Worksheet" r:id="rId6" imgW="5334142" imgH="1722246" progId="Excel.Sheet.12">
                  <p:link updateAutomatic="1"/>
                  <p:pic>
                    <p:nvPicPr>
                      <p:cNvPr id="8" name="Objeto 7">
                        <a:extLst>
                          <a:ext uri="{FF2B5EF4-FFF2-40B4-BE49-F238E27FC236}">
                            <a16:creationId xmlns:a16="http://schemas.microsoft.com/office/drawing/2014/main" id="{788338EC-AF08-00E7-0EE4-DF7F426E596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64344" y="4458494"/>
                        <a:ext cx="5334000" cy="1722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to 10">
            <a:extLst>
              <a:ext uri="{FF2B5EF4-FFF2-40B4-BE49-F238E27FC236}">
                <a16:creationId xmlns:a16="http://schemas.microsoft.com/office/drawing/2014/main" id="{A6E00055-7655-0B3F-9968-C12E6498CA8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396163" y="1222375"/>
          <a:ext cx="3884612" cy="227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8" imgW="5767950" imgH="3367740" progId="Excel.Sheet.12">
                  <p:link updateAutomatic="1"/>
                </p:oleObj>
              </mc:Choice>
              <mc:Fallback>
                <p:oleObj name="Worksheet" r:id="rId8" imgW="5767950" imgH="3367740" progId="Excel.Sheet.12">
                  <p:link updateAutomatic="1"/>
                  <p:pic>
                    <p:nvPicPr>
                      <p:cNvPr id="11" name="Objeto 10">
                        <a:extLst>
                          <a:ext uri="{FF2B5EF4-FFF2-40B4-BE49-F238E27FC236}">
                            <a16:creationId xmlns:a16="http://schemas.microsoft.com/office/drawing/2014/main" id="{A6E00055-7655-0B3F-9968-C12E6498CA8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396163" y="1222375"/>
                        <a:ext cx="3884612" cy="2270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to 11">
            <a:extLst>
              <a:ext uri="{FF2B5EF4-FFF2-40B4-BE49-F238E27FC236}">
                <a16:creationId xmlns:a16="http://schemas.microsoft.com/office/drawing/2014/main" id="{B04B3C2C-4F57-63E7-0EEB-E1D844E4EA1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69050" y="3554413"/>
          <a:ext cx="5727700" cy="314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10" imgW="12824141" imgH="7040785" progId="Excel.Sheet.12">
                  <p:link updateAutomatic="1"/>
                </p:oleObj>
              </mc:Choice>
              <mc:Fallback>
                <p:oleObj name="Worksheet" r:id="rId10" imgW="12824141" imgH="7040785" progId="Excel.Sheet.12">
                  <p:link updateAutomatic="1"/>
                  <p:pic>
                    <p:nvPicPr>
                      <p:cNvPr id="12" name="Objeto 11">
                        <a:extLst>
                          <a:ext uri="{FF2B5EF4-FFF2-40B4-BE49-F238E27FC236}">
                            <a16:creationId xmlns:a16="http://schemas.microsoft.com/office/drawing/2014/main" id="{B04B3C2C-4F57-63E7-0EEB-E1D844E4EA1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6369050" y="3554413"/>
                        <a:ext cx="5727700" cy="3146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519375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MAPAS DE RIESGO DE FIEBRE POR VIRUS DENGUE EN LA MICRORED DE CORRALES – SE 01-34/2024</a:t>
            </a:r>
            <a:endParaRPr lang="es-PE" sz="3600" b="1" dirty="0">
              <a:solidFill>
                <a:schemeClr val="bg1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7695E6C-43E9-EE2D-12C5-EBD1C4E19E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5619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2843868" y="-69285"/>
            <a:ext cx="9348133" cy="698400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3410757" y="5209863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ZORRITOS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34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0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089" y="583873"/>
            <a:ext cx="2136154" cy="158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3803078" y="122507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32" y="3269570"/>
            <a:ext cx="2607316" cy="180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766D06C-0E35-4260-8648-97A212F02F9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89" t="13710" r="1342" b="15883"/>
          <a:stretch/>
        </p:blipFill>
        <p:spPr>
          <a:xfrm>
            <a:off x="37995" y="21219"/>
            <a:ext cx="1143608" cy="1588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32E61CC-A09E-488B-8A1B-E399D276E07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0" t="2063" r="10349"/>
          <a:stretch/>
        </p:blipFill>
        <p:spPr>
          <a:xfrm>
            <a:off x="103633" y="4840631"/>
            <a:ext cx="1140151" cy="18379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B9C29E09-976F-42F1-831A-A39B9A2B592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69" r="23943" b="37059"/>
          <a:stretch/>
        </p:blipFill>
        <p:spPr>
          <a:xfrm>
            <a:off x="89512" y="3089133"/>
            <a:ext cx="1040574" cy="14854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B705F42-DD05-4EF8-98B7-8AF3F4874EB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12" y="1697352"/>
            <a:ext cx="1040574" cy="13917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822745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 SE (01- 34)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329583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SE (01- 34)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34</a:t>
            </a:r>
            <a:endParaRPr lang="es-PE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B18C766-7E88-44E4-A55B-333205DC17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048" y="1543050"/>
            <a:ext cx="5476875" cy="188595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57EFB18-DD79-48FC-B1C3-FBF17926E8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1774" y="1543049"/>
            <a:ext cx="5476875" cy="503371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B746C6A-8D08-4EE1-A511-D45F9D7C31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047" y="3601692"/>
            <a:ext cx="5476875" cy="2666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7400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 SE (01- 34)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34</a:t>
            </a:r>
            <a:endParaRPr lang="es-PE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3922D59-4068-43CE-B218-FCBA6442F3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74260"/>
            <a:ext cx="12192000" cy="3983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3702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 SE (01- 34)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34</a:t>
            </a:r>
            <a:endParaRPr lang="es-PE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4E45F0C-A28B-4A3A-811B-8A0B04A2C8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05879"/>
            <a:ext cx="12192000" cy="2849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7684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ZORRITOS –  SE (01- 34)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SE34</a:t>
            </a:r>
            <a:endParaRPr lang="es-PE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0D733F4-6C4D-473B-A196-1A75D53EA5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5475" y="3324225"/>
            <a:ext cx="781050" cy="20955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99DCCFE-0D17-4D60-ACFF-8886D11003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5475" y="3324225"/>
            <a:ext cx="781050" cy="20955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D29CAEAB-F191-4D89-806E-3D11FFA2F7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474" y="1292105"/>
            <a:ext cx="5123301" cy="3103539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D9AC13C0-3B8E-4CBF-8DEF-DC8768581C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0055" y="3995834"/>
            <a:ext cx="4358605" cy="276277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37735BCF-DD54-4681-963A-B017933FB3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2736" y="4625896"/>
            <a:ext cx="5438775" cy="169545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50DC433-126F-46FA-8C9F-EA9B4AF05A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47722" y="1444487"/>
            <a:ext cx="3617843" cy="2319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6948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5E8B1187-A5CD-4BB9-BD84-67B69CE4C0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MAPAS DE RIESGO DE FIEBRE POR VIRUS DENGUE EN LA MICRORED DE ZORRITOS – SE 01-34/2024</a:t>
            </a:r>
            <a:endParaRPr lang="es-PE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3207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(01-34)</a:t>
            </a:r>
            <a:endParaRPr lang="es-PE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34</a:t>
            </a:r>
            <a:endParaRPr lang="es-PE" dirty="0"/>
          </a:p>
        </p:txBody>
      </p:sp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EA86EA25-B09B-6772-DB2C-09DB66AF67F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1206090"/>
              </p:ext>
            </p:extLst>
          </p:nvPr>
        </p:nvGraphicFramePr>
        <p:xfrm>
          <a:off x="695962" y="767936"/>
          <a:ext cx="5356225" cy="217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356683" imgH="2171676" progId="Excel.Sheet.12">
                  <p:link updateAutomatic="1"/>
                </p:oleObj>
              </mc:Choice>
              <mc:Fallback>
                <p:oleObj name="Worksheet" r:id="rId2" imgW="5356683" imgH="2171676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95962" y="767936"/>
                        <a:ext cx="5356225" cy="2171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C1C0ED88-7636-508E-252C-01598A5F4D2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5972208"/>
              </p:ext>
            </p:extLst>
          </p:nvPr>
        </p:nvGraphicFramePr>
        <p:xfrm>
          <a:off x="814044" y="3241607"/>
          <a:ext cx="5056260" cy="33883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5356683" imgH="3589044" progId="Excel.Sheet.12">
                  <p:link updateAutomatic="1"/>
                </p:oleObj>
              </mc:Choice>
              <mc:Fallback>
                <p:oleObj name="Worksheet" r:id="rId4" imgW="5356683" imgH="3589044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14044" y="3241607"/>
                        <a:ext cx="5056260" cy="33883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97143664-CCCF-0134-6EEA-54BD0A51917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186043"/>
              </p:ext>
            </p:extLst>
          </p:nvPr>
        </p:nvGraphicFramePr>
        <p:xfrm>
          <a:off x="6882634" y="1299991"/>
          <a:ext cx="4387881" cy="54061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356683" imgH="6599031" progId="Excel.Sheet.12">
                  <p:link updateAutomatic="1"/>
                </p:oleObj>
              </mc:Choice>
              <mc:Fallback>
                <p:oleObj name="Worksheet" r:id="rId6" imgW="5356683" imgH="6599031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882634" y="1299991"/>
                        <a:ext cx="4387881" cy="540617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18596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86862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(01-34)</a:t>
            </a:r>
            <a:endParaRPr lang="es-PE" sz="30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34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58C4D47B-4DCA-53C6-EE07-133178CEE5B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3727895"/>
              </p:ext>
            </p:extLst>
          </p:nvPr>
        </p:nvGraphicFramePr>
        <p:xfrm>
          <a:off x="266994" y="911154"/>
          <a:ext cx="11731044" cy="49261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20421742" imgH="8572429" progId="Excel.Sheet.12">
                  <p:link updateAutomatic="1"/>
                </p:oleObj>
              </mc:Choice>
              <mc:Fallback>
                <p:oleObj name="Worksheet" r:id="rId2" imgW="20421742" imgH="8572429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66994" y="911154"/>
                        <a:ext cx="11731044" cy="49261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66046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86862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(01-34)</a:t>
            </a:r>
            <a:endParaRPr lang="es-PE" sz="30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34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D18F43F7-1E13-3D69-55AA-99E345CD2C0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5138822"/>
              </p:ext>
            </p:extLst>
          </p:nvPr>
        </p:nvGraphicFramePr>
        <p:xfrm>
          <a:off x="150033" y="1226646"/>
          <a:ext cx="11881974" cy="24947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20421742" imgH="4282377" progId="Excel.Sheet.12">
                  <p:link updateAutomatic="1"/>
                </p:oleObj>
              </mc:Choice>
              <mc:Fallback>
                <p:oleObj name="Worksheet" r:id="rId2" imgW="20421742" imgH="4282377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50033" y="1226646"/>
                        <a:ext cx="11881974" cy="24947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96377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ZARUMILLA –  </a:t>
            </a:r>
            <a:r>
              <a:rPr lang="es-PE" sz="3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 (01-34)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34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781A33A9-E0CB-F9FB-E0E3-223D6180C9D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8670754"/>
              </p:ext>
            </p:extLst>
          </p:nvPr>
        </p:nvGraphicFramePr>
        <p:xfrm>
          <a:off x="187105" y="1247596"/>
          <a:ext cx="6593447" cy="34838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0569025" imgH="5584034" progId="Excel.Sheet.12">
                  <p:link updateAutomatic="1"/>
                </p:oleObj>
              </mc:Choice>
              <mc:Fallback>
                <p:oleObj name="Worksheet" r:id="rId2" imgW="10569025" imgH="5584034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87105" y="1247596"/>
                        <a:ext cx="6593447" cy="34838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69CEC0AD-7FD2-EBA0-AFC8-11C1E9C220A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6401779"/>
              </p:ext>
            </p:extLst>
          </p:nvPr>
        </p:nvGraphicFramePr>
        <p:xfrm>
          <a:off x="6885557" y="3593849"/>
          <a:ext cx="5119338" cy="31824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10942532" imgH="6801858" progId="Excel.Sheet.12">
                  <p:link updateAutomatic="1"/>
                </p:oleObj>
              </mc:Choice>
              <mc:Fallback>
                <p:oleObj name="Worksheet" r:id="rId4" imgW="10942532" imgH="680185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885557" y="3593849"/>
                        <a:ext cx="5119338" cy="31824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7162520B-A865-4896-F576-7D2CBFB6F28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4079924"/>
              </p:ext>
            </p:extLst>
          </p:nvPr>
        </p:nvGraphicFramePr>
        <p:xfrm>
          <a:off x="7591647" y="1227533"/>
          <a:ext cx="3756984" cy="2297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424128" imgH="3317830" progId="Excel.Sheet.12">
                  <p:link updateAutomatic="1"/>
                </p:oleObj>
              </mc:Choice>
              <mc:Fallback>
                <p:oleObj name="Worksheet" r:id="rId6" imgW="5424128" imgH="331783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591647" y="1227533"/>
                        <a:ext cx="3756984" cy="2297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C4BDEAD0-51B0-2E9C-421E-DF400841E25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6459600"/>
              </p:ext>
            </p:extLst>
          </p:nvPr>
        </p:nvGraphicFramePr>
        <p:xfrm>
          <a:off x="812185" y="4682540"/>
          <a:ext cx="5237752" cy="18785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8" imgW="5036855" imgH="1805822" progId="Excel.Sheet.12">
                  <p:link updateAutomatic="1"/>
                </p:oleObj>
              </mc:Choice>
              <mc:Fallback>
                <p:oleObj name="Worksheet" r:id="rId8" imgW="5036855" imgH="1805822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812185" y="4682540"/>
                        <a:ext cx="5237752" cy="187852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91464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CF52A4B-56D3-9B78-C1A9-4BF28D5DF7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892"/>
          <a:stretch/>
        </p:blipFill>
        <p:spPr>
          <a:xfrm>
            <a:off x="-1865" y="0"/>
            <a:ext cx="12193866" cy="6858000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MAPAS DE RIESGO DE FIEBRE POR VIRUS DENGUE EN LA MICRORED DE ZARUMILLA – SE 01-34/2024</a:t>
            </a:r>
            <a:endParaRPr lang="es-PE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9634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2624667" y="0"/>
            <a:ext cx="9567333" cy="695013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3343024" y="5269130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PAMPA GRANDE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34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7591" y="600728"/>
            <a:ext cx="2050377" cy="152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3803078" y="122507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32" y="3269570"/>
            <a:ext cx="2607316" cy="180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279399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25" y="94795"/>
            <a:ext cx="1140863" cy="15211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590" y="1685738"/>
            <a:ext cx="1095999" cy="14613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Imagen 1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50"/>
          <a:stretch/>
        </p:blipFill>
        <p:spPr>
          <a:xfrm>
            <a:off x="279399" y="3147069"/>
            <a:ext cx="1192298" cy="17433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3653" y="5068685"/>
            <a:ext cx="1128044" cy="15040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233474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PAMPA GRANDE –  SE (01-34)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6017431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916</TotalTime>
  <Words>577</Words>
  <Application>Microsoft Office PowerPoint</Application>
  <PresentationFormat>Panorámica</PresentationFormat>
  <Paragraphs>62</Paragraphs>
  <Slides>28</Slides>
  <Notes>2</Notes>
  <HiddenSlides>0</HiddenSlides>
  <MMClips>0</MMClips>
  <ScaleCrop>false</ScaleCrop>
  <HeadingPairs>
    <vt:vector size="8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Vínculos</vt:lpstr>
      </vt:variant>
      <vt:variant>
        <vt:i4>19</vt:i4>
      </vt:variant>
      <vt:variant>
        <vt:lpstr>Títulos de diapositiva</vt:lpstr>
      </vt:variant>
      <vt:variant>
        <vt:i4>28</vt:i4>
      </vt:variant>
    </vt:vector>
  </HeadingPairs>
  <TitlesOfParts>
    <vt:vector size="54" baseType="lpstr">
      <vt:lpstr>Arial</vt:lpstr>
      <vt:lpstr>Arial Narrow</vt:lpstr>
      <vt:lpstr>Arial Rounded MT Bold</vt:lpstr>
      <vt:lpstr>Calibri</vt:lpstr>
      <vt:lpstr>Calibri Light</vt:lpstr>
      <vt:lpstr>Cambria</vt:lpstr>
      <vt:lpstr>Tema de Office</vt:lpstr>
      <vt:lpstr>file:///C:\SALA_ZARUMILLA\Sala_situacional_ZA-33.xlsx!TRABAJO!F13C1:F19C5</vt:lpstr>
      <vt:lpstr>file:///C:\SALA_ZARUMILLA\Sala_situacional_ZA-33.xlsx!TRABAJO!F120C1:F135C5</vt:lpstr>
      <vt:lpstr>file:///C:\SALA_ZARUMILLA\Sala_situacional_ZA-33.xlsx!TRABAJO!F58C1:F86C5</vt:lpstr>
      <vt:lpstr>file:///C:\SALA_ZARUMILLA\Sala_situacional_ZA-33.xlsx!TRABAJO2!F35C1:F59C36</vt:lpstr>
      <vt:lpstr>file:///C:\SALA_ZARUMILLA\Sala_situacional_ZA-33.xlsx!TRABAJO2!F88C1:F101C36</vt:lpstr>
      <vt:lpstr>file:///C:\SALA_ZARUMILLA\Sala_situacional_ZA-33.xlsx!TRABAJO3!%5bSala_situacional_ZA-33.xlsx%5dTRABAJO3%20Gráfico%201</vt:lpstr>
      <vt:lpstr>file:///C:\SALA_ZARUMILLA\Sala_situacional_ZA-33.xlsx!TRABAJO3!%5bSala_situacional_ZA-33.xlsx%5dTRABAJO3%20Gráfico%202</vt:lpstr>
      <vt:lpstr>file:///C:\SALA_ZARUMILLA\Sala_situacional_ZA-33.xlsx!TRABAJO!%5bSala_situacional_ZA-33.xlsx%5dTRABAJO%20Gráfico%202</vt:lpstr>
      <vt:lpstr>file:///C:\SALA_ZARUMILLA\Sala_situacional_ZA-33.xlsx!TRABAJO!F13C9:F17C14</vt:lpstr>
      <vt:lpstr>file:///C:\SALA_%20CORRALES\sala_situacional%20-%20SE%2033%20C.xlsx!TRABAJO!F14C1:F20C5</vt:lpstr>
      <vt:lpstr>file:///C:\SALA_%20CORRALES\sala_situacional%20-%20SE%2033%20C.xlsx!TRABAJO!F94C1:F108C5</vt:lpstr>
      <vt:lpstr>file:///C:\SALA_%20CORRALES\sala_situacional%20-%20SE%2033%20C.xlsx!TRABAJO!F49C1:F71C5</vt:lpstr>
      <vt:lpstr>file:///C:\SALA_%20CORRALES\sala_situacional%20-%20SE%2033%20C.xlsx!TRABAJO2!F35C1:F55C36</vt:lpstr>
      <vt:lpstr>file:///C:\SALA_%20CORRALES\sala_situacional%20-%20SE%2033%20C.xlsx!TRABAJO2!F87C1:F100C36</vt:lpstr>
      <vt:lpstr>file:///C:\SALA_%20CORRALES\sala_situacional%20-%20SE%2028%20C.xlsx!TRABAJO!F6C18:F10C23</vt:lpstr>
      <vt:lpstr>file:///C:\SALA_%20CORRALES\sala_situacional%20-%20SE%2033%20C.xlsx!TRABAJO3!%5bsala_situacional%20-%20SE%2033%20C.xlsx%5dTRABAJO3%20Gráfico%201</vt:lpstr>
      <vt:lpstr>file:///C:\SALA_%20CORRALES\sala_situacional%20-%20SE%2033%20C.xlsx!TRABAJO!F12C9:F16C14</vt:lpstr>
      <vt:lpstr>file:///C:\SALA_%20CORRALES\sala_situacional%20-%20SE%2033%20C.xlsx!TRABAJO!%5bsala_situacional%20-%20SE%2033%20C.xlsx%5dTRABAJO%20Gráfico%202</vt:lpstr>
      <vt:lpstr>file:///C:\SALA_%20CORRALES\sala_situacional%20-%20SE%2033%20C.xlsx!TRABAJO3!%5bsala_situacional%20-%20SE%2033%20C.xlsx%5dTRABAJO3%20Gráfico%202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119</cp:revision>
  <cp:lastPrinted>2024-03-20T23:17:57Z</cp:lastPrinted>
  <dcterms:created xsi:type="dcterms:W3CDTF">2023-06-21T15:50:33Z</dcterms:created>
  <dcterms:modified xsi:type="dcterms:W3CDTF">2024-08-29T16:27:02Z</dcterms:modified>
</cp:coreProperties>
</file>