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42" r:id="rId2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22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65B08D-6102-4B17-9319-AA4995E719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B7DB64F-80C4-4714-8C17-5D7AB1FCE2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3F68B-974D-4CAF-B249-042C7F7E2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C949B-83D7-43B1-8A76-0D2F7B45C778}" type="datetimeFigureOut">
              <a:rPr lang="es-PE" smtClean="0"/>
              <a:t>26/09/2024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0BFCC61-1A9E-4884-8CBC-8D188DB9E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464C071-EFCD-4705-A481-A4F806EFA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E2CEA-7261-477D-BC9C-DCB70DC4381B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10025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8025C3-DFD8-4732-B1BE-7F7787EBF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DFF8ED9-ADB9-47C1-9606-62D8675279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DD787ED-CC96-4AC1-B9C5-F6344BFDA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C949B-83D7-43B1-8A76-0D2F7B45C778}" type="datetimeFigureOut">
              <a:rPr lang="es-PE" smtClean="0"/>
              <a:t>26/09/2024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D7A3B17-3252-4278-9A70-BD3E6D017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9675E77-7F94-4C4D-91CD-B20C3C6DB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E2CEA-7261-477D-BC9C-DCB70DC4381B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60211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66C366A-D1D4-4AB6-B2F7-260B7A13C8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58D2A79-4B72-479F-9567-70EAD3DA1D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E0965FA-C6E5-40CC-B4B0-C27377180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C949B-83D7-43B1-8A76-0D2F7B45C778}" type="datetimeFigureOut">
              <a:rPr lang="es-PE" smtClean="0"/>
              <a:t>26/09/2024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4BE353A-EA34-49E4-9C3B-EA0A3A921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7074E2A-850A-4806-B56D-A72EF7CFC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E2CEA-7261-477D-BC9C-DCB70DC4381B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17178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42B173-3814-456C-AAF7-D2BD0EF7D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8762F2-7D1F-4E97-A2CA-581F9FEC47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D45F081-ED1B-4537-8AD1-B6390E65C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C949B-83D7-43B1-8A76-0D2F7B45C778}" type="datetimeFigureOut">
              <a:rPr lang="es-PE" smtClean="0"/>
              <a:t>26/09/2024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831F900-C4F0-40BD-949C-6588A1448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73C409D-9EE0-43E3-BDAA-42AE5FA39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E2CEA-7261-477D-BC9C-DCB70DC4381B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453125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AB67E4-F243-43B9-8EC1-4C852E1D9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451EE8B-F352-4FD7-AB70-E0FB2E06DD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853118-5333-4FE0-BEE8-AA8CDC942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C949B-83D7-43B1-8A76-0D2F7B45C778}" type="datetimeFigureOut">
              <a:rPr lang="es-PE" smtClean="0"/>
              <a:t>26/09/2024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B8A4B3F-412B-4023-ADDA-04ED8CD31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1797D76-7DD4-429A-886E-996865B77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E2CEA-7261-477D-BC9C-DCB70DC4381B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42091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6B2F53-2469-45C1-85F0-E5A588101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9F2E5E8-4B61-42D4-8D1C-CB7C86D507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F9D321B-665C-4420-BA94-1E1F80033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2183FCB-45E1-4406-AC19-AD5E8DAF1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C949B-83D7-43B1-8A76-0D2F7B45C778}" type="datetimeFigureOut">
              <a:rPr lang="es-PE" smtClean="0"/>
              <a:t>26/09/2024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D97CAC8-91AF-4716-A7E8-C224E3117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E4540E7-7E90-4E2F-BAD2-5925FD65A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E2CEA-7261-477D-BC9C-DCB70DC4381B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24731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1DCA1C-4FEB-498A-A913-32DD47455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F928143-E6DA-498E-922F-FEF3AEAA8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65FE086-1EB7-4A57-8670-3B7CAD9FEE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592CD66-D6A6-4A56-BA3F-8DDD7107FD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7BF3532-8934-4435-854B-A18159880D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3B12E90-A997-49D0-AA26-0A0D6D70E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C949B-83D7-43B1-8A76-0D2F7B45C778}" type="datetimeFigureOut">
              <a:rPr lang="es-PE" smtClean="0"/>
              <a:t>26/09/2024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C7FF0BA-43C2-4DCF-BD13-A7BD408F1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4408913-2C76-4C5C-BBD6-B8723441B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E2CEA-7261-477D-BC9C-DCB70DC4381B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10290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1C92A1-570D-4F6A-A2D1-A272DF8A25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11D0617-F756-410D-B98B-76954D6DF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C949B-83D7-43B1-8A76-0D2F7B45C778}" type="datetimeFigureOut">
              <a:rPr lang="es-PE" smtClean="0"/>
              <a:t>26/09/2024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6E52DD6-61BA-438B-B949-8918567DC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FEDC121-96B5-47D7-9349-C12C44084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E2CEA-7261-477D-BC9C-DCB70DC4381B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28775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29D3752-BFD6-4462-BA23-E5B629591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C949B-83D7-43B1-8A76-0D2F7B45C778}" type="datetimeFigureOut">
              <a:rPr lang="es-PE" smtClean="0"/>
              <a:t>26/09/2024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1DB3DD11-DE76-4537-BA84-D08DE1EEB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5641809-BF84-43D7-9851-3ABA1F817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E2CEA-7261-477D-BC9C-DCB70DC4381B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08444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6A38D0-8E09-4973-84FF-5B9E4C9C75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72E41A9-5B16-4EEA-9364-BDE6E27B40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50EC6DA-87E3-411B-9F55-DEE4E3B957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D0D9FF9-5032-4457-9AF9-8650CDD78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C949B-83D7-43B1-8A76-0D2F7B45C778}" type="datetimeFigureOut">
              <a:rPr lang="es-PE" smtClean="0"/>
              <a:t>26/09/2024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F1F45D1-3AE6-4477-9E43-159E9373AE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91C1304-9ED2-44AA-995C-B0A2C853B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E2CEA-7261-477D-BC9C-DCB70DC4381B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425373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40D682-247C-49D6-84B9-EAAF6AB4BB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61EA7EC-1170-46F9-A9EC-48F993EE11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71B655A-51E3-4828-90AF-346ECFAAF9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34DFAA4-6FA4-4FB3-8C41-2318EF496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C949B-83D7-43B1-8A76-0D2F7B45C778}" type="datetimeFigureOut">
              <a:rPr lang="es-PE" smtClean="0"/>
              <a:t>26/09/2024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C76BAFD-76EB-4ADD-A855-94CDF6734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21AAC4C-D7EF-41B2-8176-64846D850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E2CEA-7261-477D-BC9C-DCB70DC4381B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390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C9CE4C1-CC6F-431F-AC9F-39BD1B35D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DA5F82C-D45F-4C02-B98C-869A5B37C0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FA5D555-0A31-46AB-B6E4-6EECFC4536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CC949B-83D7-43B1-8A76-0D2F7B45C778}" type="datetimeFigureOut">
              <a:rPr lang="es-PE" smtClean="0"/>
              <a:t>26/09/2024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9A0B4AD-6D21-4F2A-9091-69177972E6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50245A7-7C66-4046-9BCB-3E9976EF19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CE2CEA-7261-477D-BC9C-DCB70DC4381B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9244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EBA7E9-9656-49DA-982C-4EAD8E12FFFB}"/>
              </a:ext>
            </a:extLst>
          </p:cNvPr>
          <p:cNvSpPr txBox="1">
            <a:spLocks/>
          </p:cNvSpPr>
          <p:nvPr/>
        </p:nvSpPr>
        <p:spPr>
          <a:xfrm>
            <a:off x="5444067" y="283073"/>
            <a:ext cx="6400800" cy="1035447"/>
          </a:xfrm>
          <a:prstGeom prst="rect">
            <a:avLst/>
          </a:prstGeom>
          <a:solidFill>
            <a:srgbClr val="FF000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3600" b="1" dirty="0">
                <a:solidFill>
                  <a:schemeClr val="bg1"/>
                </a:solidFill>
              </a:rPr>
              <a:t>EDAS - 2024</a:t>
            </a:r>
            <a:br>
              <a:rPr lang="es-PE" sz="3600" b="1" dirty="0">
                <a:solidFill>
                  <a:schemeClr val="bg1"/>
                </a:solidFill>
              </a:rPr>
            </a:br>
            <a:r>
              <a:rPr lang="es-PE" sz="3200" b="1" dirty="0">
                <a:solidFill>
                  <a:schemeClr val="bg1"/>
                </a:solidFill>
              </a:rPr>
              <a:t>MICORED DE CORRALES  SE (01-38)</a:t>
            </a:r>
          </a:p>
          <a:p>
            <a:pPr algn="ctr"/>
            <a:endParaRPr lang="es-PE" sz="3200" b="1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25183A5-86C5-4D85-AC6F-00707B09BB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7" t="4009" r="57338" b="89707"/>
          <a:stretch/>
        </p:blipFill>
        <p:spPr>
          <a:xfrm>
            <a:off x="543339" y="470262"/>
            <a:ext cx="4810540" cy="430886"/>
          </a:xfrm>
          <a:prstGeom prst="rect">
            <a:avLst/>
          </a:prstGeom>
        </p:spPr>
      </p:pic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17C65448-76CF-4132-B877-0F98DC9C41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4687968"/>
              </p:ext>
            </p:extLst>
          </p:nvPr>
        </p:nvGraphicFramePr>
        <p:xfrm>
          <a:off x="922865" y="2022842"/>
          <a:ext cx="10515604" cy="3076372"/>
        </p:xfrm>
        <a:graphic>
          <a:graphicData uri="http://schemas.openxmlformats.org/drawingml/2006/table">
            <a:tbl>
              <a:tblPr/>
              <a:tblGrid>
                <a:gridCol w="1391635">
                  <a:extLst>
                    <a:ext uri="{9D8B030D-6E8A-4147-A177-3AD203B41FA5}">
                      <a16:colId xmlns:a16="http://schemas.microsoft.com/office/drawing/2014/main" val="1720607354"/>
                    </a:ext>
                  </a:extLst>
                </a:gridCol>
                <a:gridCol w="847884">
                  <a:extLst>
                    <a:ext uri="{9D8B030D-6E8A-4147-A177-3AD203B41FA5}">
                      <a16:colId xmlns:a16="http://schemas.microsoft.com/office/drawing/2014/main" val="2736293041"/>
                    </a:ext>
                  </a:extLst>
                </a:gridCol>
                <a:gridCol w="285700">
                  <a:extLst>
                    <a:ext uri="{9D8B030D-6E8A-4147-A177-3AD203B41FA5}">
                      <a16:colId xmlns:a16="http://schemas.microsoft.com/office/drawing/2014/main" val="3831179091"/>
                    </a:ext>
                  </a:extLst>
                </a:gridCol>
                <a:gridCol w="211971">
                  <a:extLst>
                    <a:ext uri="{9D8B030D-6E8A-4147-A177-3AD203B41FA5}">
                      <a16:colId xmlns:a16="http://schemas.microsoft.com/office/drawing/2014/main" val="4291440357"/>
                    </a:ext>
                  </a:extLst>
                </a:gridCol>
                <a:gridCol w="211971">
                  <a:extLst>
                    <a:ext uri="{9D8B030D-6E8A-4147-A177-3AD203B41FA5}">
                      <a16:colId xmlns:a16="http://schemas.microsoft.com/office/drawing/2014/main" val="2060226395"/>
                    </a:ext>
                  </a:extLst>
                </a:gridCol>
                <a:gridCol w="211971">
                  <a:extLst>
                    <a:ext uri="{9D8B030D-6E8A-4147-A177-3AD203B41FA5}">
                      <a16:colId xmlns:a16="http://schemas.microsoft.com/office/drawing/2014/main" val="4135555420"/>
                    </a:ext>
                  </a:extLst>
                </a:gridCol>
                <a:gridCol w="211971">
                  <a:extLst>
                    <a:ext uri="{9D8B030D-6E8A-4147-A177-3AD203B41FA5}">
                      <a16:colId xmlns:a16="http://schemas.microsoft.com/office/drawing/2014/main" val="2537753283"/>
                    </a:ext>
                  </a:extLst>
                </a:gridCol>
                <a:gridCol w="211971">
                  <a:extLst>
                    <a:ext uri="{9D8B030D-6E8A-4147-A177-3AD203B41FA5}">
                      <a16:colId xmlns:a16="http://schemas.microsoft.com/office/drawing/2014/main" val="3647768351"/>
                    </a:ext>
                  </a:extLst>
                </a:gridCol>
                <a:gridCol w="211971">
                  <a:extLst>
                    <a:ext uri="{9D8B030D-6E8A-4147-A177-3AD203B41FA5}">
                      <a16:colId xmlns:a16="http://schemas.microsoft.com/office/drawing/2014/main" val="3118604690"/>
                    </a:ext>
                  </a:extLst>
                </a:gridCol>
                <a:gridCol w="211971">
                  <a:extLst>
                    <a:ext uri="{9D8B030D-6E8A-4147-A177-3AD203B41FA5}">
                      <a16:colId xmlns:a16="http://schemas.microsoft.com/office/drawing/2014/main" val="3680277086"/>
                    </a:ext>
                  </a:extLst>
                </a:gridCol>
                <a:gridCol w="211971">
                  <a:extLst>
                    <a:ext uri="{9D8B030D-6E8A-4147-A177-3AD203B41FA5}">
                      <a16:colId xmlns:a16="http://schemas.microsoft.com/office/drawing/2014/main" val="1531377855"/>
                    </a:ext>
                  </a:extLst>
                </a:gridCol>
                <a:gridCol w="211971">
                  <a:extLst>
                    <a:ext uri="{9D8B030D-6E8A-4147-A177-3AD203B41FA5}">
                      <a16:colId xmlns:a16="http://schemas.microsoft.com/office/drawing/2014/main" val="1072215921"/>
                    </a:ext>
                  </a:extLst>
                </a:gridCol>
                <a:gridCol w="211971">
                  <a:extLst>
                    <a:ext uri="{9D8B030D-6E8A-4147-A177-3AD203B41FA5}">
                      <a16:colId xmlns:a16="http://schemas.microsoft.com/office/drawing/2014/main" val="2946194529"/>
                    </a:ext>
                  </a:extLst>
                </a:gridCol>
                <a:gridCol w="211971">
                  <a:extLst>
                    <a:ext uri="{9D8B030D-6E8A-4147-A177-3AD203B41FA5}">
                      <a16:colId xmlns:a16="http://schemas.microsoft.com/office/drawing/2014/main" val="723815651"/>
                    </a:ext>
                  </a:extLst>
                </a:gridCol>
                <a:gridCol w="211971">
                  <a:extLst>
                    <a:ext uri="{9D8B030D-6E8A-4147-A177-3AD203B41FA5}">
                      <a16:colId xmlns:a16="http://schemas.microsoft.com/office/drawing/2014/main" val="3661040205"/>
                    </a:ext>
                  </a:extLst>
                </a:gridCol>
                <a:gridCol w="211971">
                  <a:extLst>
                    <a:ext uri="{9D8B030D-6E8A-4147-A177-3AD203B41FA5}">
                      <a16:colId xmlns:a16="http://schemas.microsoft.com/office/drawing/2014/main" val="382699436"/>
                    </a:ext>
                  </a:extLst>
                </a:gridCol>
                <a:gridCol w="211971">
                  <a:extLst>
                    <a:ext uri="{9D8B030D-6E8A-4147-A177-3AD203B41FA5}">
                      <a16:colId xmlns:a16="http://schemas.microsoft.com/office/drawing/2014/main" val="1009150614"/>
                    </a:ext>
                  </a:extLst>
                </a:gridCol>
                <a:gridCol w="211971">
                  <a:extLst>
                    <a:ext uri="{9D8B030D-6E8A-4147-A177-3AD203B41FA5}">
                      <a16:colId xmlns:a16="http://schemas.microsoft.com/office/drawing/2014/main" val="3077831579"/>
                    </a:ext>
                  </a:extLst>
                </a:gridCol>
                <a:gridCol w="211971">
                  <a:extLst>
                    <a:ext uri="{9D8B030D-6E8A-4147-A177-3AD203B41FA5}">
                      <a16:colId xmlns:a16="http://schemas.microsoft.com/office/drawing/2014/main" val="2861750294"/>
                    </a:ext>
                  </a:extLst>
                </a:gridCol>
                <a:gridCol w="211971">
                  <a:extLst>
                    <a:ext uri="{9D8B030D-6E8A-4147-A177-3AD203B41FA5}">
                      <a16:colId xmlns:a16="http://schemas.microsoft.com/office/drawing/2014/main" val="197488784"/>
                    </a:ext>
                  </a:extLst>
                </a:gridCol>
                <a:gridCol w="211971">
                  <a:extLst>
                    <a:ext uri="{9D8B030D-6E8A-4147-A177-3AD203B41FA5}">
                      <a16:colId xmlns:a16="http://schemas.microsoft.com/office/drawing/2014/main" val="3439644480"/>
                    </a:ext>
                  </a:extLst>
                </a:gridCol>
                <a:gridCol w="211971">
                  <a:extLst>
                    <a:ext uri="{9D8B030D-6E8A-4147-A177-3AD203B41FA5}">
                      <a16:colId xmlns:a16="http://schemas.microsoft.com/office/drawing/2014/main" val="4055271595"/>
                    </a:ext>
                  </a:extLst>
                </a:gridCol>
                <a:gridCol w="211971">
                  <a:extLst>
                    <a:ext uri="{9D8B030D-6E8A-4147-A177-3AD203B41FA5}">
                      <a16:colId xmlns:a16="http://schemas.microsoft.com/office/drawing/2014/main" val="3079668678"/>
                    </a:ext>
                  </a:extLst>
                </a:gridCol>
                <a:gridCol w="211971">
                  <a:extLst>
                    <a:ext uri="{9D8B030D-6E8A-4147-A177-3AD203B41FA5}">
                      <a16:colId xmlns:a16="http://schemas.microsoft.com/office/drawing/2014/main" val="1934972952"/>
                    </a:ext>
                  </a:extLst>
                </a:gridCol>
                <a:gridCol w="211971">
                  <a:extLst>
                    <a:ext uri="{9D8B030D-6E8A-4147-A177-3AD203B41FA5}">
                      <a16:colId xmlns:a16="http://schemas.microsoft.com/office/drawing/2014/main" val="2317778441"/>
                    </a:ext>
                  </a:extLst>
                </a:gridCol>
                <a:gridCol w="211971">
                  <a:extLst>
                    <a:ext uri="{9D8B030D-6E8A-4147-A177-3AD203B41FA5}">
                      <a16:colId xmlns:a16="http://schemas.microsoft.com/office/drawing/2014/main" val="616644655"/>
                    </a:ext>
                  </a:extLst>
                </a:gridCol>
                <a:gridCol w="211971">
                  <a:extLst>
                    <a:ext uri="{9D8B030D-6E8A-4147-A177-3AD203B41FA5}">
                      <a16:colId xmlns:a16="http://schemas.microsoft.com/office/drawing/2014/main" val="3851906550"/>
                    </a:ext>
                  </a:extLst>
                </a:gridCol>
                <a:gridCol w="211971">
                  <a:extLst>
                    <a:ext uri="{9D8B030D-6E8A-4147-A177-3AD203B41FA5}">
                      <a16:colId xmlns:a16="http://schemas.microsoft.com/office/drawing/2014/main" val="3773244307"/>
                    </a:ext>
                  </a:extLst>
                </a:gridCol>
                <a:gridCol w="211971">
                  <a:extLst>
                    <a:ext uri="{9D8B030D-6E8A-4147-A177-3AD203B41FA5}">
                      <a16:colId xmlns:a16="http://schemas.microsoft.com/office/drawing/2014/main" val="1044477782"/>
                    </a:ext>
                  </a:extLst>
                </a:gridCol>
                <a:gridCol w="211971">
                  <a:extLst>
                    <a:ext uri="{9D8B030D-6E8A-4147-A177-3AD203B41FA5}">
                      <a16:colId xmlns:a16="http://schemas.microsoft.com/office/drawing/2014/main" val="3730698589"/>
                    </a:ext>
                  </a:extLst>
                </a:gridCol>
                <a:gridCol w="211971">
                  <a:extLst>
                    <a:ext uri="{9D8B030D-6E8A-4147-A177-3AD203B41FA5}">
                      <a16:colId xmlns:a16="http://schemas.microsoft.com/office/drawing/2014/main" val="3324404169"/>
                    </a:ext>
                  </a:extLst>
                </a:gridCol>
                <a:gridCol w="211971">
                  <a:extLst>
                    <a:ext uri="{9D8B030D-6E8A-4147-A177-3AD203B41FA5}">
                      <a16:colId xmlns:a16="http://schemas.microsoft.com/office/drawing/2014/main" val="1270096067"/>
                    </a:ext>
                  </a:extLst>
                </a:gridCol>
                <a:gridCol w="211971">
                  <a:extLst>
                    <a:ext uri="{9D8B030D-6E8A-4147-A177-3AD203B41FA5}">
                      <a16:colId xmlns:a16="http://schemas.microsoft.com/office/drawing/2014/main" val="2385130782"/>
                    </a:ext>
                  </a:extLst>
                </a:gridCol>
                <a:gridCol w="211971">
                  <a:extLst>
                    <a:ext uri="{9D8B030D-6E8A-4147-A177-3AD203B41FA5}">
                      <a16:colId xmlns:a16="http://schemas.microsoft.com/office/drawing/2014/main" val="625115699"/>
                    </a:ext>
                  </a:extLst>
                </a:gridCol>
                <a:gridCol w="211971">
                  <a:extLst>
                    <a:ext uri="{9D8B030D-6E8A-4147-A177-3AD203B41FA5}">
                      <a16:colId xmlns:a16="http://schemas.microsoft.com/office/drawing/2014/main" val="2779531654"/>
                    </a:ext>
                  </a:extLst>
                </a:gridCol>
                <a:gridCol w="211971">
                  <a:extLst>
                    <a:ext uri="{9D8B030D-6E8A-4147-A177-3AD203B41FA5}">
                      <a16:colId xmlns:a16="http://schemas.microsoft.com/office/drawing/2014/main" val="3103413454"/>
                    </a:ext>
                  </a:extLst>
                </a:gridCol>
                <a:gridCol w="211971">
                  <a:extLst>
                    <a:ext uri="{9D8B030D-6E8A-4147-A177-3AD203B41FA5}">
                      <a16:colId xmlns:a16="http://schemas.microsoft.com/office/drawing/2014/main" val="1521234798"/>
                    </a:ext>
                  </a:extLst>
                </a:gridCol>
                <a:gridCol w="211971">
                  <a:extLst>
                    <a:ext uri="{9D8B030D-6E8A-4147-A177-3AD203B41FA5}">
                      <a16:colId xmlns:a16="http://schemas.microsoft.com/office/drawing/2014/main" val="853897754"/>
                    </a:ext>
                  </a:extLst>
                </a:gridCol>
                <a:gridCol w="211971">
                  <a:extLst>
                    <a:ext uri="{9D8B030D-6E8A-4147-A177-3AD203B41FA5}">
                      <a16:colId xmlns:a16="http://schemas.microsoft.com/office/drawing/2014/main" val="3004651842"/>
                    </a:ext>
                  </a:extLst>
                </a:gridCol>
                <a:gridCol w="359429">
                  <a:extLst>
                    <a:ext uri="{9D8B030D-6E8A-4147-A177-3AD203B41FA5}">
                      <a16:colId xmlns:a16="http://schemas.microsoft.com/office/drawing/2014/main" val="1324325734"/>
                    </a:ext>
                  </a:extLst>
                </a:gridCol>
              </a:tblGrid>
              <a:tr h="186447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ANO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1206609"/>
                  </a:ext>
                </a:extLst>
              </a:tr>
              <a:tr h="186447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N_departamento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TUMBES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4256733"/>
                  </a:ext>
                </a:extLst>
              </a:tr>
              <a:tr h="186447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N_Microred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CORRALES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5018801"/>
                  </a:ext>
                </a:extLst>
              </a:tr>
              <a:tr h="186447"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8124691"/>
                  </a:ext>
                </a:extLst>
              </a:tr>
              <a:tr h="186447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Suma de Total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Etiquetas de columna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7316835"/>
                  </a:ext>
                </a:extLst>
              </a:tr>
              <a:tr h="186447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EESS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783925"/>
                  </a:ext>
                </a:extLst>
              </a:tr>
              <a:tr h="195769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C.S.CORRALES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372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6421866"/>
                  </a:ext>
                </a:extLst>
              </a:tr>
              <a:tr h="195769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C.S.LA CRUZ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262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8003732"/>
                  </a:ext>
                </a:extLst>
              </a:tr>
              <a:tr h="195769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C.S.SAN JACINTO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238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1113862"/>
                  </a:ext>
                </a:extLst>
              </a:tr>
              <a:tr h="195769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P.S.CASABLANQUEADA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143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9733463"/>
                  </a:ext>
                </a:extLst>
              </a:tr>
              <a:tr h="195769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P.S.MALVAL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9850040"/>
                  </a:ext>
                </a:extLst>
              </a:tr>
              <a:tr h="195769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P.S.OIDOR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884739"/>
                  </a:ext>
                </a:extLst>
              </a:tr>
              <a:tr h="195769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P.S.RICA PLAYA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197680"/>
                  </a:ext>
                </a:extLst>
              </a:tr>
              <a:tr h="195769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P.S.SAN ISIDRO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7395174"/>
                  </a:ext>
                </a:extLst>
              </a:tr>
              <a:tr h="195769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P.S.VAQUERIA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119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19645"/>
                  </a:ext>
                </a:extLst>
              </a:tr>
              <a:tr h="195769">
                <a:tc>
                  <a:txBody>
                    <a:bodyPr/>
                    <a:lstStyle/>
                    <a:p>
                      <a:pPr algn="l" fontAlgn="b"/>
                      <a:r>
                        <a:rPr lang="es-P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121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133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1428</a:t>
                      </a:r>
                    </a:p>
                  </a:txBody>
                  <a:tcPr marL="9322" marR="9322" marT="93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720434"/>
                  </a:ext>
                </a:extLst>
              </a:tr>
            </a:tbl>
          </a:graphicData>
        </a:graphic>
      </p:graphicFrame>
      <p:sp>
        <p:nvSpPr>
          <p:cNvPr id="5" name="Título 1">
            <a:extLst>
              <a:ext uri="{FF2B5EF4-FFF2-40B4-BE49-F238E27FC236}">
                <a16:creationId xmlns:a16="http://schemas.microsoft.com/office/drawing/2014/main" id="{06EA8401-DF2D-4083-B2A2-A6F5155FA058}"/>
              </a:ext>
            </a:extLst>
          </p:cNvPr>
          <p:cNvSpPr txBox="1">
            <a:spLocks/>
          </p:cNvSpPr>
          <p:nvPr/>
        </p:nvSpPr>
        <p:spPr>
          <a:xfrm>
            <a:off x="7053793" y="6733745"/>
            <a:ext cx="5975728" cy="2324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1100" b="1" i="1" dirty="0">
                <a:solidFill>
                  <a:srgbClr val="FF0000"/>
                </a:solidFill>
                <a:latin typeface="+mn-lt"/>
              </a:rPr>
              <a:t>FUENTE: NOTI SP WEB – DIRECCION EJECUTIVA DE EPIDEMIOLOGIA – DIRESA TUMBES </a:t>
            </a:r>
          </a:p>
          <a:p>
            <a:r>
              <a:rPr lang="es-PE" sz="1100" b="1" i="1" dirty="0">
                <a:solidFill>
                  <a:srgbClr val="FF0000"/>
                </a:solidFill>
                <a:latin typeface="+mn-lt"/>
              </a:rPr>
              <a:t>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99823657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501</Words>
  <Application>Microsoft Office PowerPoint</Application>
  <PresentationFormat>Panorámica</PresentationFormat>
  <Paragraphs>431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Epidemiologia</dc:creator>
  <cp:lastModifiedBy>Epidemiologia</cp:lastModifiedBy>
  <cp:revision>1</cp:revision>
  <dcterms:created xsi:type="dcterms:W3CDTF">2024-09-26T13:24:38Z</dcterms:created>
  <dcterms:modified xsi:type="dcterms:W3CDTF">2024-09-26T13:26:02Z</dcterms:modified>
</cp:coreProperties>
</file>