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-5</c:v>
                </c:pt>
                <c:pt idx="1">
                  <c:v>-1</c:v>
                </c:pt>
                <c:pt idx="2">
                  <c:v>-2</c:v>
                </c:pt>
                <c:pt idx="3">
                  <c:v>-3</c:v>
                </c:pt>
                <c:pt idx="4">
                  <c:v>-3</c:v>
                </c:pt>
                <c:pt idx="5">
                  <c:v>-4</c:v>
                </c:pt>
                <c:pt idx="6">
                  <c:v>-2</c:v>
                </c:pt>
                <c:pt idx="7">
                  <c:v>-3</c:v>
                </c:pt>
                <c:pt idx="8">
                  <c:v>-4</c:v>
                </c:pt>
                <c:pt idx="9">
                  <c:v>-1</c:v>
                </c:pt>
                <c:pt idx="10">
                  <c:v>-5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5C-4449-AC07-0A483F9149D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5</c:v>
                </c:pt>
                <c:pt idx="7">
                  <c:v>1</c:v>
                </c:pt>
                <c:pt idx="8">
                  <c:v>5</c:v>
                </c:pt>
                <c:pt idx="9">
                  <c:v>3</c:v>
                </c:pt>
                <c:pt idx="10">
                  <c:v>6</c:v>
                </c:pt>
                <c:pt idx="11">
                  <c:v>3</c:v>
                </c:pt>
                <c:pt idx="12">
                  <c:v>6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5C-4449-AC07-0A483F914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800" b="1">
                <a:effectLst/>
              </a:rPr>
              <a:t>Fallecidos por sexo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F1-41C1-9F56-F8C04C4407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F1-41C1-9F56-F8C04C440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0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1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04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25/01/2025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19 al 25 de enero del 2025)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8EA0426-38DD-B1BC-04BE-A2C8114E1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9" y="1768339"/>
            <a:ext cx="6842760" cy="4108704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801857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410224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2025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745724"/>
              </p:ext>
            </p:extLst>
          </p:nvPr>
        </p:nvGraphicFramePr>
        <p:xfrm>
          <a:off x="7582486" y="2589083"/>
          <a:ext cx="4295045" cy="286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FE2D25C-45D8-E9BD-DA87-CF99BFE12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9515" y="5205318"/>
            <a:ext cx="18859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622635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20498" y="130372"/>
            <a:ext cx="4741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7FE520-6DE6-0127-CB46-5C546A576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BD2472-DA20-7921-2D68-12CEFA885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50400"/>
            <a:ext cx="9838696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900606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FC8C6B2-A9AB-F76F-CC0E-BDAD19A0475D}"/>
              </a:ext>
            </a:extLst>
          </p:cNvPr>
          <p:cNvCxnSpPr/>
          <p:nvPr/>
        </p:nvCxnSpPr>
        <p:spPr>
          <a:xfrm>
            <a:off x="6506346" y="127410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608242F-920B-C15D-AB04-66230FB9459A}"/>
              </a:ext>
            </a:extLst>
          </p:cNvPr>
          <p:cNvCxnSpPr/>
          <p:nvPr/>
        </p:nvCxnSpPr>
        <p:spPr>
          <a:xfrm>
            <a:off x="10192027" y="1257274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900606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381704C-5F4E-8A44-AE9F-255C39403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50717"/>
            <a:ext cx="9838696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13.6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5072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391A359-2F09-D76B-5FED-7251141C2780}"/>
              </a:ext>
            </a:extLst>
          </p:cNvPr>
          <p:cNvCxnSpPr>
            <a:cxnSpLocks/>
          </p:cNvCxnSpPr>
          <p:nvPr/>
        </p:nvCxnSpPr>
        <p:spPr>
          <a:xfrm>
            <a:off x="2110154" y="4300604"/>
            <a:ext cx="847307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F1EA3D-E533-3165-20AA-5BC93AF7E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652" y="950400"/>
            <a:ext cx="9838696" cy="59076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890222C-BF27-F0E6-12CF-78B0CCDEDC46}"/>
              </a:ext>
            </a:extLst>
          </p:cNvPr>
          <p:cNvCxnSpPr/>
          <p:nvPr/>
        </p:nvCxnSpPr>
        <p:spPr>
          <a:xfrm>
            <a:off x="7372421" y="1192446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10294725" y="267896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29149" y="267896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210547"/>
              </p:ext>
            </p:extLst>
          </p:nvPr>
        </p:nvGraphicFramePr>
        <p:xfrm>
          <a:off x="5414644" y="2010752"/>
          <a:ext cx="6777356" cy="283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277028" imgH="3457595" progId="Excel.Sheet.12">
                  <p:link updateAutomatic="1"/>
                </p:oleObj>
              </mc:Choice>
              <mc:Fallback>
                <p:oleObj name="Worksheet" r:id="rId4" imgW="827702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14644" y="2010752"/>
                        <a:ext cx="6777356" cy="283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132265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3881577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A9D8075-6078-C589-D805-06E88F218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5995549" cy="36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01E64BB-6FB7-8CCC-2413-1D67017F3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453" y="3258000"/>
            <a:ext cx="599554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25 de enero 2025 (SE04)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6F6D04A8-5A4E-5020-87CC-91FB51BD8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5978" y="2071055"/>
            <a:ext cx="5395994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A29A90A-B398-E746-DBD2-3FA002D0B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863C3B2-B126-2DA8-EC22-64ECD5620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57079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38598</TotalTime>
  <Words>371</Words>
  <Application>Microsoft Office PowerPoint</Application>
  <PresentationFormat>Panorámica</PresentationFormat>
  <Paragraphs>56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5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file:///D:\2021\salas%2008-2021\SQL-COVID-19.xlsx!residencia%20(2)!F2C2:F19C12</vt:lpstr>
      <vt:lpstr>D:\2021\salas 08-2021\Mapa COVID-19 - TIA - 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2715</cp:revision>
  <dcterms:created xsi:type="dcterms:W3CDTF">2022-02-06T20:00:10Z</dcterms:created>
  <dcterms:modified xsi:type="dcterms:W3CDTF">2025-01-27T20:32:15Z</dcterms:modified>
</cp:coreProperties>
</file>