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Suma de 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Hoja1!$A$4:$A$1207</c:f>
              <c:numCache>
                <c:formatCode>yyyy\-mm\-dd</c:formatCode>
                <c:ptCount val="1204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45694</c:v>
                </c:pt>
              </c:numCache>
            </c:numRef>
          </c:cat>
          <c:val>
            <c:numRef>
              <c:f>Hoja1!$B$4:$B$1207</c:f>
              <c:numCache>
                <c:formatCode>General</c:formatCode>
                <c:ptCount val="1204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8-40A9-9876-F851FEF6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Suma de hosp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Hoja1!$A$4:$A$1207</c:f>
              <c:numCache>
                <c:formatCode>yyyy\-mm\-dd</c:formatCode>
                <c:ptCount val="1204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45694</c:v>
                </c:pt>
              </c:numCache>
            </c:numRef>
          </c:xVal>
          <c:yVal>
            <c:numRef>
              <c:f>Hoja1!$C$4:$C$1207</c:f>
              <c:numCache>
                <c:formatCode>General</c:formatCode>
                <c:ptCount val="1204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48-40A9-9876-F851FEF6736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Suma de def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Hoja1!$A$4:$A$1207</c:f>
              <c:numCache>
                <c:formatCode>yyyy\-mm\-dd</c:formatCode>
                <c:ptCount val="1204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45694</c:v>
                </c:pt>
              </c:numCache>
            </c:numRef>
          </c:xVal>
          <c:yVal>
            <c:numRef>
              <c:f>Hoja1!$D$4:$D$1207</c:f>
              <c:numCache>
                <c:formatCode>General</c:formatCode>
                <c:ptCount val="1204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48-40A9-9876-F851FEF6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3.6764705882352939</c:v>
                </c:pt>
                <c:pt idx="1">
                  <c:v>1.5565413650867772</c:v>
                </c:pt>
                <c:pt idx="2">
                  <c:v>4</c:v>
                </c:pt>
                <c:pt idx="3">
                  <c:v>5.3726089574359683</c:v>
                </c:pt>
                <c:pt idx="4">
                  <c:v>5.5239463072418937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01/03/2025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23 al 01 de marzo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08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0823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E60BB-A2A4-F949-E886-A18C24DC6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69" y="2061866"/>
            <a:ext cx="4456807" cy="16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13B72F-8F28-43FE-804F-FC8ABF03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37623" y="130372"/>
            <a:ext cx="4906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400902"/>
              </p:ext>
            </p:extLst>
          </p:nvPr>
        </p:nvGraphicFramePr>
        <p:xfrm>
          <a:off x="1275361" y="1175152"/>
          <a:ext cx="9934576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8E11000-E58D-115E-7655-6C5AA418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25" y="1301871"/>
            <a:ext cx="9990647" cy="532834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15.5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blipFill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AB8BE0-8068-9E7E-5892-AA224C2EF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059" y="1413117"/>
            <a:ext cx="9386798" cy="50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9F5BD14-3C79-BD30-936D-1A89B3D70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70" y="1774716"/>
            <a:ext cx="6011471" cy="350370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5DB1D7-3B25-58BE-B74C-7F55F47B9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846" y="1281163"/>
            <a:ext cx="5259357" cy="27903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837" y="4995878"/>
            <a:ext cx="1808441" cy="6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DC5767-7385-BCA9-4548-0AC08489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83" y="2301099"/>
            <a:ext cx="4769033" cy="3726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CD9AD4-8B1A-680D-1A54-EC1B76CA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664" y="2301099"/>
            <a:ext cx="4657421" cy="36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01 de marzo 2025 (SE09)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54687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75199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40441</TotalTime>
  <Words>462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ADMIN</cp:lastModifiedBy>
  <cp:revision>2794</cp:revision>
  <dcterms:created xsi:type="dcterms:W3CDTF">2022-02-06T20:00:10Z</dcterms:created>
  <dcterms:modified xsi:type="dcterms:W3CDTF">2025-03-07T14:37:54Z</dcterms:modified>
</cp:coreProperties>
</file>