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23/05/2025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17/05/2025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11 al 17 de mayo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20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9D133A-EB4D-7141-1537-DF2320AD5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" y="0"/>
            <a:ext cx="121641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4" y="130372"/>
            <a:ext cx="4704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17 de mayo 2025 (SE20)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40876</TotalTime>
  <Words>462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2831</cp:revision>
  <dcterms:created xsi:type="dcterms:W3CDTF">2022-02-06T20:00:10Z</dcterms:created>
  <dcterms:modified xsi:type="dcterms:W3CDTF">2025-05-23T13:59:08Z</dcterms:modified>
</cp:coreProperties>
</file>