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-5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-3</c:v>
                </c:pt>
                <c:pt idx="5">
                  <c:v>-4</c:v>
                </c:pt>
                <c:pt idx="6">
                  <c:v>-2</c:v>
                </c:pt>
                <c:pt idx="7">
                  <c:v>-3</c:v>
                </c:pt>
                <c:pt idx="8">
                  <c:v>-4</c:v>
                </c:pt>
                <c:pt idx="9">
                  <c:v>-1</c:v>
                </c:pt>
                <c:pt idx="10">
                  <c:v>-5</c:v>
                </c:pt>
                <c:pt idx="11">
                  <c:v>0</c:v>
                </c:pt>
                <c:pt idx="12">
                  <c:v>-2</c:v>
                </c:pt>
                <c:pt idx="13">
                  <c:v>-1</c:v>
                </c:pt>
                <c:pt idx="14">
                  <c:v>-2</c:v>
                </c:pt>
                <c:pt idx="15">
                  <c:v>-2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C-4449-AC07-0A483F9149DB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5</c:v>
                </c:pt>
                <c:pt idx="7">
                  <c:v>1</c:v>
                </c:pt>
                <c:pt idx="8">
                  <c:v>5</c:v>
                </c:pt>
                <c:pt idx="9">
                  <c:v>3</c:v>
                </c:pt>
                <c:pt idx="10">
                  <c:v>6</c:v>
                </c:pt>
                <c:pt idx="11">
                  <c:v>3</c:v>
                </c:pt>
                <c:pt idx="12">
                  <c:v>6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5C-4449-AC07-0A483F914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5-4F54-A00D-B834B96AB36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5-4F54-A00D-B834B96AB36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5-4F54-A00D-B834B96AB36A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5-4F54-A00D-B834B96AB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D5-4F54-A00D-B834B96A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800" b="1">
                <a:effectLst/>
              </a:rPr>
              <a:t>Fallecidos por sexo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6-487A-84AA-636240D092FD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6-487A-84AA-636240D09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'Fallecidos-1'!$N$3:$N$4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'Fallecidos-1'!$O$3:$O$4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6-487A-84AA-636240D09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F1-41C1-9F56-F8C04C4407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F1-41C1-9F56-F8C04C440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27/01/2025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0.emf"/><Relationship Id="rId4" Type="http://schemas.openxmlformats.org/officeDocument/2006/relationships/oleObject" Target="file:///D:\2021\salas%2008-2021\Mapa%20COVID-19%20-%20TIA%20-%20Letalidad.xlsm!Letalidad!F11C15:F38C4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Mapa%20COVID-19%20-%20V-2.xlsm!Mapa%20COVID!F1C18:F48C6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D:\2021\salas%2008-2021\Mapa%20COVID-19%20-%20TIA%20-%20Letalidad.xlsm!CASOS!F10C6:F14C9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D:\2021\salas%2008-2021\Mapa%20COVID-19%20-%20TIA%20-%20Letalidad.xlsm!CASOS!F11C15:F38C38" TargetMode="External"/><Relationship Id="rId5" Type="http://schemas.openxmlformats.org/officeDocument/2006/relationships/image" Target="../media/image11.emf"/><Relationship Id="rId4" Type="http://schemas.openxmlformats.org/officeDocument/2006/relationships/oleObject" Target="file:///D:\2021\salas%2008-2021\SQL-COVID-19.xlsx!residencia%20(2)!F2C2:F19C12" TargetMode="External"/><Relationship Id="rId9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04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25/01/2025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19 al 25 de enero del 2025)</a:t>
            </a:r>
            <a:endParaRPr lang="en-US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25 de enero 2025 (SE04)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8EA0426-38DD-B1BC-04BE-A2C8114E1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9" y="1768339"/>
            <a:ext cx="6842760" cy="4108704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39835"/>
              </p:ext>
            </p:extLst>
          </p:nvPr>
        </p:nvGraphicFramePr>
        <p:xfrm>
          <a:off x="6881280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801857"/>
              </p:ext>
            </p:extLst>
          </p:nvPr>
        </p:nvGraphicFramePr>
        <p:xfrm>
          <a:off x="7094515" y="13246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06" y="2145574"/>
            <a:ext cx="460857" cy="11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18" y="2225033"/>
            <a:ext cx="558834" cy="1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25 de enero 2025 (SE04)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-1" y="6545320"/>
            <a:ext cx="41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Fuente: </a:t>
            </a:r>
            <a:r>
              <a:rPr lang="es-PE" sz="1200" b="1" dirty="0" err="1"/>
              <a:t>NotiCovid</a:t>
            </a:r>
            <a:r>
              <a:rPr lang="es-PE" sz="1200" b="1" dirty="0"/>
              <a:t> / </a:t>
            </a:r>
            <a:r>
              <a:rPr lang="es-PE" sz="1200" b="1" dirty="0" err="1"/>
              <a:t>SIScovid</a:t>
            </a:r>
            <a:r>
              <a:rPr lang="es-PE" sz="1200" b="1" dirty="0"/>
              <a:t> / NetLab2 – DEE DIRESA Tumbes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8CD25A4-6C02-476B-ED33-23340F28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10224"/>
              </p:ext>
            </p:extLst>
          </p:nvPr>
        </p:nvGraphicFramePr>
        <p:xfrm>
          <a:off x="-1" y="1828164"/>
          <a:ext cx="639143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7686684" imgH="4762491" progId="Excel.SheetMacroEnabled.12">
                  <p:link updateAutomatic="1"/>
                </p:oleObj>
              </mc:Choice>
              <mc:Fallback>
                <p:oleObj name="Macro-Enabled Worksheet" r:id="rId4" imgW="7686684" imgH="476249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" y="1828164"/>
                        <a:ext cx="639143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B25562A-286E-1364-73D8-2CC6C0575BE0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PERIODO 2025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745724"/>
              </p:ext>
            </p:extLst>
          </p:nvPr>
        </p:nvGraphicFramePr>
        <p:xfrm>
          <a:off x="7582486" y="2589083"/>
          <a:ext cx="4295045" cy="2860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5FE2D25C-45D8-E9BD-DA87-CF99BFE125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9515" y="5205318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25 de enero 2025 (SE04)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BD34415-6E8B-54E4-3056-82D935745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622635"/>
              </p:ext>
            </p:extLst>
          </p:nvPr>
        </p:nvGraphicFramePr>
        <p:xfrm>
          <a:off x="0" y="0"/>
          <a:ext cx="12192000" cy="686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14420902" imgH="8334254" progId="Excel.SheetMacroEnabled.12">
                  <p:link updateAutomatic="1"/>
                </p:oleObj>
              </mc:Choice>
              <mc:Fallback>
                <p:oleObj name="Macro-Enabled Worksheet" r:id="rId3" imgW="14420902" imgH="833425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6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20498" y="130372"/>
            <a:ext cx="4741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25 de enero 2025 (SE04)</a:t>
            </a:r>
            <a:endParaRPr lang="es-PE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7FE520-6DE6-0127-CB46-5C546A576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652" y="938381"/>
            <a:ext cx="9838696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25 de enero 2025 (SE04)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BD2472-DA20-7921-2D68-12CEFA885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652" y="950400"/>
            <a:ext cx="9838696" cy="5907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5F1E76D-E44E-2354-31C5-40E570A61649}"/>
              </a:ext>
            </a:extLst>
          </p:cNvPr>
          <p:cNvSpPr txBox="1"/>
          <p:nvPr/>
        </p:nvSpPr>
        <p:spPr>
          <a:xfrm>
            <a:off x="2410491" y="2918591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78725C-676D-CB8B-6AF1-B33B6D741E48}"/>
              </a:ext>
            </a:extLst>
          </p:cNvPr>
          <p:cNvSpPr txBox="1"/>
          <p:nvPr/>
        </p:nvSpPr>
        <p:spPr>
          <a:xfrm>
            <a:off x="6872880" y="2900606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C8C6B2-A9AB-F76F-CC0E-BDAD19A0475D}"/>
              </a:ext>
            </a:extLst>
          </p:cNvPr>
          <p:cNvCxnSpPr/>
          <p:nvPr/>
        </p:nvCxnSpPr>
        <p:spPr>
          <a:xfrm>
            <a:off x="6506346" y="1274105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608242F-920B-C15D-AB04-66230FB9459A}"/>
              </a:ext>
            </a:extLst>
          </p:cNvPr>
          <p:cNvCxnSpPr/>
          <p:nvPr/>
        </p:nvCxnSpPr>
        <p:spPr>
          <a:xfrm>
            <a:off x="10192027" y="1257274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5C10D28-3E73-59DE-6F04-F193B8709E68}"/>
              </a:ext>
            </a:extLst>
          </p:cNvPr>
          <p:cNvSpPr txBox="1"/>
          <p:nvPr/>
        </p:nvSpPr>
        <p:spPr>
          <a:xfrm>
            <a:off x="10264884" y="2900606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2025</a:t>
            </a:r>
          </a:p>
        </p:txBody>
      </p: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25 de enero 2025 (SE04)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81704C-5F4E-8A44-AE9F-255C39403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652" y="950717"/>
            <a:ext cx="9838696" cy="590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/>
              <p:nvPr/>
            </p:nvSpPr>
            <p:spPr>
              <a:xfrm>
                <a:off x="10804853" y="4151877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13.6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853" y="4151877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/>
              <p:nvPr/>
            </p:nvSpPr>
            <p:spPr>
              <a:xfrm>
                <a:off x="10729857" y="2779101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6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857" y="2779101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507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391A359-2F09-D76B-5FED-7251141C2780}"/>
              </a:ext>
            </a:extLst>
          </p:cNvPr>
          <p:cNvCxnSpPr>
            <a:cxnSpLocks/>
          </p:cNvCxnSpPr>
          <p:nvPr/>
        </p:nvCxnSpPr>
        <p:spPr>
          <a:xfrm>
            <a:off x="2110154" y="4300604"/>
            <a:ext cx="847307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25 de enero 2025 (SE04)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F1EA3D-E533-3165-20AA-5BC93AF7E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652" y="950400"/>
            <a:ext cx="9838696" cy="5907600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890222C-BF27-F0E6-12CF-78B0CCDEDC46}"/>
              </a:ext>
            </a:extLst>
          </p:cNvPr>
          <p:cNvCxnSpPr/>
          <p:nvPr/>
        </p:nvCxnSpPr>
        <p:spPr>
          <a:xfrm>
            <a:off x="7372421" y="1192446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8DE3F71F-3BF7-CBC8-9EBB-E718E32E6206}"/>
              </a:ext>
            </a:extLst>
          </p:cNvPr>
          <p:cNvSpPr txBox="1"/>
          <p:nvPr/>
        </p:nvSpPr>
        <p:spPr>
          <a:xfrm>
            <a:off x="10294725" y="267896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18AAA6-88A6-E4F9-90DE-9D276A71CA1A}"/>
              </a:ext>
            </a:extLst>
          </p:cNvPr>
          <p:cNvSpPr txBox="1"/>
          <p:nvPr/>
        </p:nvSpPr>
        <p:spPr>
          <a:xfrm>
            <a:off x="3429149" y="267896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25 de enero 2025 (SE04)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25 de enero 2025 (SE04)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ACB7AFA-C9B2-D5D0-0C7F-049480860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210547"/>
              </p:ext>
            </p:extLst>
          </p:nvPr>
        </p:nvGraphicFramePr>
        <p:xfrm>
          <a:off x="5414644" y="2010752"/>
          <a:ext cx="6777356" cy="283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277028" imgH="3457595" progId="Excel.Sheet.12">
                  <p:link updateAutomatic="1"/>
                </p:oleObj>
              </mc:Choice>
              <mc:Fallback>
                <p:oleObj name="Worksheet" r:id="rId4" imgW="8277028" imgH="34575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4644" y="2010752"/>
                        <a:ext cx="6777356" cy="2831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8A9251E-B483-EDD8-C5BB-598737CA5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132265"/>
              </p:ext>
            </p:extLst>
          </p:nvPr>
        </p:nvGraphicFramePr>
        <p:xfrm>
          <a:off x="0" y="1472970"/>
          <a:ext cx="5383677" cy="363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7095919" imgH="4791245" progId="Excel.SheetMacroEnabled.12">
                  <p:link updateAutomatic="1"/>
                </p:oleObj>
              </mc:Choice>
              <mc:Fallback>
                <p:oleObj name="Macro-Enabled Worksheet" r:id="rId6" imgW="7095919" imgH="479124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472970"/>
                        <a:ext cx="5383677" cy="363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0" y="160533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2025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557A7528-88F4-F1BD-CCD1-025EBB94F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881577"/>
              </p:ext>
            </p:extLst>
          </p:nvPr>
        </p:nvGraphicFramePr>
        <p:xfrm>
          <a:off x="3313023" y="4842736"/>
          <a:ext cx="2070654" cy="79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8" imgW="2543280" imgH="980998" progId="Excel.SheetMacroEnabled.12">
                  <p:link updateAutomatic="1"/>
                </p:oleObj>
              </mc:Choice>
              <mc:Fallback>
                <p:oleObj name="Macro-Enabled Worksheet" r:id="rId8" imgW="2543280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3023" y="4842736"/>
                        <a:ext cx="2070654" cy="798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25 de enero 2025 (SE04)</a:t>
            </a:r>
            <a:endParaRPr lang="es-PE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A9D8075-6078-C589-D805-06E88F218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381"/>
            <a:ext cx="5995549" cy="360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01E64BB-6FB7-8CCC-2413-1D67017F3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453" y="3258000"/>
            <a:ext cx="599554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25 de enero 2025 (SE04)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6F6D04A8-5A4E-5020-87CC-91FB51BD8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978" y="2071055"/>
            <a:ext cx="5395994" cy="32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A29A90A-B398-E746-DBD2-3FA002D0B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51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63C3B2-B126-2DA8-EC22-64ECD5620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13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57079" y="1620415"/>
            <a:ext cx="6388101" cy="4276725"/>
            <a:chOff x="0" y="0"/>
            <a:chExt cx="4931700" cy="4276725"/>
          </a:xfrm>
        </p:grpSpPr>
        <p:graphicFrame>
          <p:nvGraphicFramePr>
            <p:cNvPr id="19" name="Gráfico 18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38598</TotalTime>
  <Words>371</Words>
  <Application>Microsoft Office PowerPoint</Application>
  <PresentationFormat>Panorámica</PresentationFormat>
  <Paragraphs>56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5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file:///D:\2021\salas%2008-2021\SQL-COVID-19.xlsx!residencia%20(2)!F2C2:F19C12</vt:lpstr>
      <vt:lpstr>D:\2021\salas 08-2021\Mapa COVID-19 - TIA - Letalidad.xlsm!CASOS!F11C15:F38C38</vt:lpstr>
      <vt:lpstr>file:///D:\2021\salas%2008-2021\Mapa%20COVID-19%20-%20TIA%20-%20Letalidad.xlsm!CASOS!F10C6:F14C9</vt:lpstr>
      <vt:lpstr>file:///D:\2021\salas%2008-2021\Mapa%20COVID-19%20-%20TIA%20-%20Letalidad.xlsm!Letalidad!F11C15:F38C40</vt:lpstr>
      <vt:lpstr>D:\2021\salas 08-2021\Mapa COVID-19 - V-2.xlsm!Mapa COVID!F1C18:F48C66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2715</cp:revision>
  <dcterms:created xsi:type="dcterms:W3CDTF">2022-02-06T20:00:10Z</dcterms:created>
  <dcterms:modified xsi:type="dcterms:W3CDTF">2025-01-27T20:32:15Z</dcterms:modified>
</cp:coreProperties>
</file>