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81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01A2D6"/>
    <a:srgbClr val="FF33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44</c:v>
                </c:pt>
                <c:pt idx="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-5</c:v>
                </c:pt>
                <c:pt idx="1">
                  <c:v>-1</c:v>
                </c:pt>
                <c:pt idx="2">
                  <c:v>-2</c:v>
                </c:pt>
                <c:pt idx="3">
                  <c:v>-4</c:v>
                </c:pt>
                <c:pt idx="4">
                  <c:v>-4</c:v>
                </c:pt>
                <c:pt idx="5">
                  <c:v>-5</c:v>
                </c:pt>
                <c:pt idx="6">
                  <c:v>-2</c:v>
                </c:pt>
                <c:pt idx="7">
                  <c:v>-3</c:v>
                </c:pt>
                <c:pt idx="8">
                  <c:v>-5</c:v>
                </c:pt>
                <c:pt idx="9">
                  <c:v>-2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200-9D84-4FDF10BC5501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5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1</c:v>
                </c:pt>
                <c:pt idx="8">
                  <c:v>5</c:v>
                </c:pt>
                <c:pt idx="9">
                  <c:v>4</c:v>
                </c:pt>
                <c:pt idx="10">
                  <c:v>8</c:v>
                </c:pt>
                <c:pt idx="11">
                  <c:v>5</c:v>
                </c:pt>
                <c:pt idx="12">
                  <c:v>6</c:v>
                </c:pt>
                <c:pt idx="13">
                  <c:v>0</c:v>
                </c:pt>
                <c:pt idx="14">
                  <c:v>2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200-9D84-4FDF10BC55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2.5154798761609904</c:v>
                </c:pt>
                <c:pt idx="1">
                  <c:v>1.167406023815083</c:v>
                </c:pt>
                <c:pt idx="2">
                  <c:v>3.1578947368421053</c:v>
                </c:pt>
                <c:pt idx="3">
                  <c:v>3.9831411236163219</c:v>
                </c:pt>
                <c:pt idx="4">
                  <c:v>4.6953543611556094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0.23108</cdr:x>
      <cdr:y>0.02991</cdr:y>
    </cdr:from>
    <cdr:to>
      <cdr:x>0.32835</cdr:x>
      <cdr:y>0.28824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7FAA66AA-15CA-905B-814A-7408FC26DCD8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269998" y="155551"/>
          <a:ext cx="534589" cy="134348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0.78789</cdr:x>
      <cdr:y>0.03657</cdr:y>
    </cdr:from>
    <cdr:to>
      <cdr:x>0.89909</cdr:x>
      <cdr:y>0.27933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1E68ECBF-8833-8ED8-1110-91473810620E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330160" y="190186"/>
          <a:ext cx="611172" cy="126251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n 61">
            <a:extLst>
              <a:ext uri="{FF2B5EF4-FFF2-40B4-BE49-F238E27FC236}">
                <a16:creationId xmlns:a16="http://schemas.microsoft.com/office/drawing/2014/main" id="{B977E6C0-D204-608F-14F0-71C78D27E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15"/>
            <a:ext cx="12192000" cy="6805969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319078" y="4374407"/>
            <a:ext cx="47299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Corte 08/02/2025 a las 11:59 pm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4629B43-4B07-A52C-6A7D-FE5018FD537A}"/>
              </a:ext>
            </a:extLst>
          </p:cNvPr>
          <p:cNvSpPr/>
          <p:nvPr/>
        </p:nvSpPr>
        <p:spPr>
          <a:xfrm>
            <a:off x="6452039" y="6244231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│Del 02 al 08 de febrero del 2025 │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514FCBC2-C76A-0C65-29A8-DB3DE33D723B}"/>
              </a:ext>
            </a:extLst>
          </p:cNvPr>
          <p:cNvSpPr/>
          <p:nvPr/>
        </p:nvSpPr>
        <p:spPr>
          <a:xfrm>
            <a:off x="6319078" y="3814516"/>
            <a:ext cx="47299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Semana Epidemiológica 06</a:t>
            </a:r>
            <a:endParaRPr lang="en-US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A2651AE1-B51D-46B5-9897-2F7648C4B48F}"/>
              </a:ext>
            </a:extLst>
          </p:cNvPr>
          <p:cNvCxnSpPr/>
          <p:nvPr/>
        </p:nvCxnSpPr>
        <p:spPr>
          <a:xfrm>
            <a:off x="6452039" y="4799341"/>
            <a:ext cx="446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5082631"/>
              </p:ext>
            </p:extLst>
          </p:nvPr>
        </p:nvGraphicFramePr>
        <p:xfrm>
          <a:off x="1396408" y="2183365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B623583E-B9C0-5348-FFDE-41F5DEC6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1270" y="2261067"/>
            <a:ext cx="4589334" cy="173980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4226127" y="1357280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C9BBB-6BE2-2C88-9945-CE34C4687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4323E7E-6481-8781-B818-64343C860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6" y="0"/>
            <a:ext cx="121502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37623" y="130372"/>
            <a:ext cx="4906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7FE520-6DE6-0127-CB46-5C546A576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38381"/>
            <a:ext cx="9838696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AA858499-8D7D-F404-7786-B34B299B1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016" y="1130277"/>
            <a:ext cx="9568702" cy="538463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15.5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blipFill>
                <a:blip r:embed="rId4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5072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94B137D7-DCA8-CD77-BB67-1DE9BFCC7C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5131" y="1163992"/>
            <a:ext cx="9298866" cy="523278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D18A764-AE63-34D7-BF16-A2E19F8AF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64" y="1417041"/>
            <a:ext cx="8515271" cy="479183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8662859" y="26789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29149" y="26789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42134E5-2690-16DB-D6E8-66780EADA6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063"/>
          <a:stretch/>
        </p:blipFill>
        <p:spPr>
          <a:xfrm>
            <a:off x="-47904" y="1774716"/>
            <a:ext cx="5889812" cy="369365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268071" y="578800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94D6B06-ABF4-44B4-65CB-E7F15A0BE1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8401" y="5143206"/>
            <a:ext cx="1950693" cy="743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1D8A153-F485-0879-7EF2-701018B390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5203" y="1808549"/>
            <a:ext cx="5656947" cy="300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B3B4A30-6233-D986-6CA3-D734C5448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86" y="2010209"/>
            <a:ext cx="4831976" cy="356822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50D9D8F-2EA2-9A0C-DB34-06D437392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958" y="2010209"/>
            <a:ext cx="5137438" cy="37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08 de febrero2025 (SE06)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331634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9770493"/>
              </p:ext>
            </p:extLst>
          </p:nvPr>
        </p:nvGraphicFramePr>
        <p:xfrm>
          <a:off x="1001652" y="1457755"/>
          <a:ext cx="5028212" cy="473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39522</TotalTime>
  <Words>432</Words>
  <Application>Microsoft Office PowerPoint</Application>
  <PresentationFormat>Panorámica</PresentationFormat>
  <Paragraphs>57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ADMIN</cp:lastModifiedBy>
  <cp:revision>2761</cp:revision>
  <dcterms:created xsi:type="dcterms:W3CDTF">2022-02-06T20:00:10Z</dcterms:created>
  <dcterms:modified xsi:type="dcterms:W3CDTF">2025-02-10T17:17:32Z</dcterms:modified>
</cp:coreProperties>
</file>