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-5</c:v>
                </c:pt>
                <c:pt idx="1">
                  <c:v>-1</c:v>
                </c:pt>
                <c:pt idx="2">
                  <c:v>-2</c:v>
                </c:pt>
                <c:pt idx="3">
                  <c:v>-3</c:v>
                </c:pt>
                <c:pt idx="4">
                  <c:v>-3</c:v>
                </c:pt>
                <c:pt idx="5">
                  <c:v>-1</c:v>
                </c:pt>
                <c:pt idx="6">
                  <c:v>0</c:v>
                </c:pt>
                <c:pt idx="7">
                  <c:v>-3</c:v>
                </c:pt>
                <c:pt idx="8">
                  <c:v>-3</c:v>
                </c:pt>
                <c:pt idx="9">
                  <c:v>0</c:v>
                </c:pt>
                <c:pt idx="10">
                  <c:v>-2</c:v>
                </c:pt>
                <c:pt idx="11">
                  <c:v>0</c:v>
                </c:pt>
                <c:pt idx="12">
                  <c:v>-2</c:v>
                </c:pt>
                <c:pt idx="13">
                  <c:v>-2</c:v>
                </c:pt>
                <c:pt idx="14">
                  <c:v>-2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0D-4292-851B-C030788C46C2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2</c:v>
                </c:pt>
                <c:pt idx="8">
                  <c:v>5</c:v>
                </c:pt>
                <c:pt idx="9">
                  <c:v>3</c:v>
                </c:pt>
                <c:pt idx="10">
                  <c:v>4</c:v>
                </c:pt>
                <c:pt idx="11">
                  <c:v>1</c:v>
                </c:pt>
                <c:pt idx="12">
                  <c:v>4</c:v>
                </c:pt>
                <c:pt idx="13">
                  <c:v>0</c:v>
                </c:pt>
                <c:pt idx="14">
                  <c:v>2</c:v>
                </c:pt>
                <c:pt idx="15">
                  <c:v>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0D-4292-851B-C030788C46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D5-4F54-A00D-B834B96AB36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D5-4F54-A00D-B834B96AB36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D5-4F54-A00D-B834B96AB36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D5-4F54-A00D-B834B96AB3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5-4F54-A00D-B834B96AB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 sz="1800" b="1">
                <a:effectLst/>
              </a:rPr>
              <a:t>Fallecidos por sexo</a:t>
            </a:r>
            <a:endParaRPr lang="en-US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06-487A-84AA-636240D092FD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6-487A-84AA-636240D0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'Fallecidos-1'!$N$3:$N$4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'Fallecidos-1'!$O$3:$O$4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06-487A-84AA-636240D09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4F1-41C1-9F56-F8C04C4407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F1-41C1-9F56-F8C04C4407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20/01/2025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20/01/2025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3.emf"/><Relationship Id="rId4" Type="http://schemas.openxmlformats.org/officeDocument/2006/relationships/oleObject" Target="file:///D:\2021\salas%2008-2021\Mapa%20COVID-19%20-%20TIA%20-%20Letalidad.xlsm!Letalidad!F11C15:F38C40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Mapa%20COVID-19%20-%20V-2.xlsm!Mapa%20COVID!F1C18:F48C6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D:\2021\salas%2008-2021\Mapa%20COVID-19%20-%20TIA%20-%20Letalidad.xlsm!CASOS!F10C6:F14C9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D:\2021\salas%2008-2021\Mapa%20COVID-19%20-%20TIA%20-%20Letalidad.xlsm!CASOS!F11C15:F38C38" TargetMode="External"/><Relationship Id="rId5" Type="http://schemas.openxmlformats.org/officeDocument/2006/relationships/image" Target="../media/image14.emf"/><Relationship Id="rId4" Type="http://schemas.openxmlformats.org/officeDocument/2006/relationships/oleObject" Target="file:///D:\2021\salas%2008-2021\SQL-COVID-19.xlsx!residencia%20(2)!F2C2:F19C12" TargetMode="External"/><Relationship Id="rId9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03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18/01/2025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12 de diciembre al 18 de enero del 2025)</a:t>
            </a:r>
            <a:endParaRPr lang="en-U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18 de enero 2025 (SE03)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8EA0426-38DD-B1BC-04BE-A2C8114E1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9" y="1768339"/>
            <a:ext cx="6842760" cy="4108704"/>
          </a:xfrm>
          <a:prstGeom prst="rect">
            <a:avLst/>
          </a:prstGeom>
        </p:spPr>
      </p:pic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39835"/>
              </p:ext>
            </p:extLst>
          </p:nvPr>
        </p:nvGraphicFramePr>
        <p:xfrm>
          <a:off x="6881280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0801857"/>
              </p:ext>
            </p:extLst>
          </p:nvPr>
        </p:nvGraphicFramePr>
        <p:xfrm>
          <a:off x="7094515" y="13246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00000000-0008-0000-0700-000005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906" y="2145574"/>
            <a:ext cx="460857" cy="110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18" y="2225033"/>
            <a:ext cx="558834" cy="10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18 de enero 2025 (SE03)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410224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7686684" imgH="4762491" progId="Excel.SheetMacroEnabled.12">
                  <p:link updateAutomatic="1"/>
                </p:oleObj>
              </mc:Choice>
              <mc:Fallback>
                <p:oleObj name="Macro-Enabled Worksheet" r:id="rId4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2025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5745724"/>
              </p:ext>
            </p:extLst>
          </p:nvPr>
        </p:nvGraphicFramePr>
        <p:xfrm>
          <a:off x="7582486" y="2589083"/>
          <a:ext cx="4295045" cy="2860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5FE2D25C-45D8-E9BD-DA87-CF99BFE12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9515" y="5205318"/>
            <a:ext cx="188595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18 de enero 2025 (SE03)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BD34415-6E8B-54E4-3056-82D9357459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9473450"/>
              </p:ext>
            </p:extLst>
          </p:nvPr>
        </p:nvGraphicFramePr>
        <p:xfrm>
          <a:off x="0" y="0"/>
          <a:ext cx="12192000" cy="686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4420902" imgH="8334254" progId="Excel.SheetMacroEnabled.12">
                  <p:link updateAutomatic="1"/>
                </p:oleObj>
              </mc:Choice>
              <mc:Fallback>
                <p:oleObj name="Macro-Enabled Worksheet" r:id="rId3" imgW="14420902" imgH="833425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9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20498" y="130372"/>
            <a:ext cx="4741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18 de enero 2025 (SE03)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4CA220A-0D7D-4FCA-EBBC-5C9C4380B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652" y="938381"/>
            <a:ext cx="9838696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18 de enero 2025 (SE03)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AEA4203-7032-CC9A-1A33-4B8230F602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48019"/>
            <a:ext cx="9838696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A49F960-206F-DC52-A4FF-4B56366F56EA}"/>
              </a:ext>
            </a:extLst>
          </p:cNvPr>
          <p:cNvSpPr txBox="1"/>
          <p:nvPr/>
        </p:nvSpPr>
        <p:spPr>
          <a:xfrm>
            <a:off x="2410491" y="2918591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628D6F2-DE5A-F651-D3FC-EB583FB92C4D}"/>
              </a:ext>
            </a:extLst>
          </p:cNvPr>
          <p:cNvSpPr txBox="1"/>
          <p:nvPr/>
        </p:nvSpPr>
        <p:spPr>
          <a:xfrm>
            <a:off x="5666370" y="2918591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BFB457A1-1969-0759-A630-AAAF72846EF3}"/>
              </a:ext>
            </a:extLst>
          </p:cNvPr>
          <p:cNvCxnSpPr/>
          <p:nvPr/>
        </p:nvCxnSpPr>
        <p:spPr>
          <a:xfrm>
            <a:off x="5282452" y="1274105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E544451-C173-B5EC-6BD0-98276961A8E3}"/>
              </a:ext>
            </a:extLst>
          </p:cNvPr>
          <p:cNvCxnSpPr/>
          <p:nvPr/>
        </p:nvCxnSpPr>
        <p:spPr>
          <a:xfrm>
            <a:off x="9122878" y="1257274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A538CC7-5F16-77AD-D1D7-13D2237527BE}"/>
              </a:ext>
            </a:extLst>
          </p:cNvPr>
          <p:cNvSpPr txBox="1"/>
          <p:nvPr/>
        </p:nvSpPr>
        <p:spPr>
          <a:xfrm>
            <a:off x="9177190" y="2918591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2025</a:t>
            </a:r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18 de enero 2025 (SE03)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42E41B8-1924-0C47-39BC-D29A12EDA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652" y="950717"/>
            <a:ext cx="9838696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 redondeado 11">
                <a:extLst>
                  <a:ext uri="{FF2B5EF4-FFF2-40B4-BE49-F238E27FC236}">
                    <a16:creationId xmlns:a16="http://schemas.microsoft.com/office/drawing/2014/main" id="{1191F9F1-B89F-367C-EFD2-4CA3FC6EED35}"/>
                  </a:ext>
                </a:extLst>
              </p:cNvPr>
              <p:cNvSpPr/>
              <p:nvPr/>
            </p:nvSpPr>
            <p:spPr>
              <a:xfrm>
                <a:off x="10879850" y="4995932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2.77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ángulo redondeado 11">
                <a:extLst>
                  <a:ext uri="{FF2B5EF4-FFF2-40B4-BE49-F238E27FC236}">
                    <a16:creationId xmlns:a16="http://schemas.microsoft.com/office/drawing/2014/main" id="{1191F9F1-B89F-367C-EFD2-4CA3FC6EED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995932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ángulo redondeado 13">
                <a:extLst>
                  <a:ext uri="{FF2B5EF4-FFF2-40B4-BE49-F238E27FC236}">
                    <a16:creationId xmlns:a16="http://schemas.microsoft.com/office/drawing/2014/main" id="{72C8CBBA-1521-3264-A618-82C6A7086E99}"/>
                  </a:ext>
                </a:extLst>
              </p:cNvPr>
              <p:cNvSpPr/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55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ángulo redondeado 13">
                <a:extLst>
                  <a:ext uri="{FF2B5EF4-FFF2-40B4-BE49-F238E27FC236}">
                    <a16:creationId xmlns:a16="http://schemas.microsoft.com/office/drawing/2014/main" id="{72C8CBBA-1521-3264-A618-82C6A7086E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EAFC8A78-1D5A-5E6D-2A81-BBF57DEF8E14}"/>
              </a:ext>
            </a:extLst>
          </p:cNvPr>
          <p:cNvCxnSpPr>
            <a:cxnSpLocks/>
          </p:cNvCxnSpPr>
          <p:nvPr/>
        </p:nvCxnSpPr>
        <p:spPr>
          <a:xfrm>
            <a:off x="2377440" y="5397884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ángulo redondeado 9">
                <a:extLst>
                  <a:ext uri="{FF2B5EF4-FFF2-40B4-BE49-F238E27FC236}">
                    <a16:creationId xmlns:a16="http://schemas.microsoft.com/office/drawing/2014/main" id="{FAF7CF35-E15B-603D-7367-09FC3E1AFF05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2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Rectángulo redondeado 9">
                <a:extLst>
                  <a:ext uri="{FF2B5EF4-FFF2-40B4-BE49-F238E27FC236}">
                    <a16:creationId xmlns:a16="http://schemas.microsoft.com/office/drawing/2014/main" id="{FAF7CF35-E15B-603D-7367-09FC3E1AFF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65DE22CE-C4EA-E846-E1A0-42985F980648}"/>
              </a:ext>
            </a:extLst>
          </p:cNvPr>
          <p:cNvCxnSpPr>
            <a:cxnSpLocks/>
          </p:cNvCxnSpPr>
          <p:nvPr/>
        </p:nvCxnSpPr>
        <p:spPr>
          <a:xfrm>
            <a:off x="2377440" y="5517107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18 de enero 2025 (SE03)</a:t>
            </a:r>
            <a:endParaRPr lang="es-PE" sz="2000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CA97070-03B4-BAE8-826E-DBD9FFCE1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652" y="950400"/>
            <a:ext cx="9838696" cy="5907600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26B065D9-41DD-720E-6900-34A1C7C9608A}"/>
              </a:ext>
            </a:extLst>
          </p:cNvPr>
          <p:cNvCxnSpPr/>
          <p:nvPr/>
        </p:nvCxnSpPr>
        <p:spPr>
          <a:xfrm>
            <a:off x="7372421" y="1192446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E590511-474B-5CDE-E5B6-823B3A39F9F2}"/>
              </a:ext>
            </a:extLst>
          </p:cNvPr>
          <p:cNvSpPr txBox="1"/>
          <p:nvPr/>
        </p:nvSpPr>
        <p:spPr>
          <a:xfrm>
            <a:off x="8861638" y="162388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2025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18 de enero 2025 (SE03)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18 de enero 2025 (SE03)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BACB7AFA-C9B2-D5D0-0C7F-0494808608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6400775"/>
              </p:ext>
            </p:extLst>
          </p:nvPr>
        </p:nvGraphicFramePr>
        <p:xfrm>
          <a:off x="5414644" y="2010752"/>
          <a:ext cx="6777356" cy="2831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277028" imgH="3457595" progId="Excel.Sheet.12">
                  <p:link updateAutomatic="1"/>
                </p:oleObj>
              </mc:Choice>
              <mc:Fallback>
                <p:oleObj name="Worksheet" r:id="rId4" imgW="8277028" imgH="34575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14644" y="2010752"/>
                        <a:ext cx="6777356" cy="2831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8A9251E-B483-EDD8-C5BB-598737CA5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0486550"/>
              </p:ext>
            </p:extLst>
          </p:nvPr>
        </p:nvGraphicFramePr>
        <p:xfrm>
          <a:off x="0" y="1472970"/>
          <a:ext cx="5383677" cy="3634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7095919" imgH="4791245" progId="Excel.SheetMacroEnabled.12">
                  <p:link updateAutomatic="1"/>
                </p:oleObj>
              </mc:Choice>
              <mc:Fallback>
                <p:oleObj name="Macro-Enabled Worksheet" r:id="rId6" imgW="7095919" imgH="479124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1472970"/>
                        <a:ext cx="5383677" cy="3634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0" y="160533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2025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557A7528-88F4-F1BD-CCD1-025EBB94F7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3881577"/>
              </p:ext>
            </p:extLst>
          </p:nvPr>
        </p:nvGraphicFramePr>
        <p:xfrm>
          <a:off x="3313023" y="4842736"/>
          <a:ext cx="2070654" cy="798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8" imgW="2543280" imgH="980998" progId="Excel.SheetMacroEnabled.12">
                  <p:link updateAutomatic="1"/>
                </p:oleObj>
              </mc:Choice>
              <mc:Fallback>
                <p:oleObj name="Macro-Enabled Worksheet" r:id="rId8" imgW="2543280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13023" y="4842736"/>
                        <a:ext cx="2070654" cy="798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18 de enero 2025 (SE03)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7C3315-547D-2177-9356-E548B1827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938381"/>
            <a:ext cx="5995549" cy="3600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B2D20B9-CD15-7F08-D352-38BD973E2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451" y="3258000"/>
            <a:ext cx="599554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18 de enero 2025 (SE03)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4D116766-0760-3E52-A54D-464B0272B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182" y="2187960"/>
            <a:ext cx="5395994" cy="324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47EB621-9FD7-8CD2-587F-8027FE747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151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122C734-6153-52FC-5E86-A72EF61BC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313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70252" y="1669597"/>
            <a:ext cx="6388101" cy="4276725"/>
            <a:chOff x="0" y="0"/>
            <a:chExt cx="4931700" cy="4276725"/>
          </a:xfrm>
        </p:grpSpPr>
        <p:graphicFrame>
          <p:nvGraphicFramePr>
            <p:cNvPr id="15" name="Gráfico 14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38109</TotalTime>
  <Words>374</Words>
  <Application>Microsoft Office PowerPoint</Application>
  <PresentationFormat>Panorámica</PresentationFormat>
  <Paragraphs>56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5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D:\2021\salas 08-2021\SQL-COVID-19.xlsx!residencia (2)!F2C2:F19C12</vt:lpstr>
      <vt:lpstr>D:\2021\salas 08-2021\Mapa COVID-19 - TIA - Letalidad.xlsm!CASOS!F11C15:F38C38</vt:lpstr>
      <vt:lpstr>D:\2021\salas 08-2021\Mapa COVID-19 - TIA - Letalidad.xlsm!CASOS!F10C6:F14C9</vt:lpstr>
      <vt:lpstr>file:///D:\2021\salas%2008-2021\Mapa%20COVID-19%20-%20TIA%20-%20Letalidad.xlsm!Letalidad!F11C15:F38C40</vt:lpstr>
      <vt:lpstr>D:\2021\salas 08-2021\Mapa COVID-19 - V-2.xlsm!Mapa COVID!F1C18:F48C66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Mc-Quen</cp:lastModifiedBy>
  <cp:revision>2712</cp:revision>
  <dcterms:created xsi:type="dcterms:W3CDTF">2022-02-06T20:00:10Z</dcterms:created>
  <dcterms:modified xsi:type="dcterms:W3CDTF">2025-01-20T17:34:29Z</dcterms:modified>
</cp:coreProperties>
</file>