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44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4122781879303"/>
          <c:y val="3.6630036630036632E-2"/>
          <c:w val="0.80989187443423993"/>
          <c:h val="0.85471566054243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-5</c:v>
                </c:pt>
                <c:pt idx="1">
                  <c:v>-1</c:v>
                </c:pt>
                <c:pt idx="2">
                  <c:v>-2</c:v>
                </c:pt>
                <c:pt idx="3">
                  <c:v>-4</c:v>
                </c:pt>
                <c:pt idx="4">
                  <c:v>-4</c:v>
                </c:pt>
                <c:pt idx="5">
                  <c:v>-5</c:v>
                </c:pt>
                <c:pt idx="6">
                  <c:v>-2</c:v>
                </c:pt>
                <c:pt idx="7">
                  <c:v>-3</c:v>
                </c:pt>
                <c:pt idx="8">
                  <c:v>-5</c:v>
                </c:pt>
                <c:pt idx="9">
                  <c:v>-2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D-423E-8907-88EAAF9B07CF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5</c:v>
                </c:pt>
                <c:pt idx="9">
                  <c:v>4</c:v>
                </c:pt>
                <c:pt idx="10">
                  <c:v>8</c:v>
                </c:pt>
                <c:pt idx="11">
                  <c:v>5</c:v>
                </c:pt>
                <c:pt idx="12">
                  <c:v>6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D-423E-8907-88EAAF9B07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2.5154798761609904</c:v>
                </c:pt>
                <c:pt idx="1">
                  <c:v>1.167406023815083</c:v>
                </c:pt>
                <c:pt idx="2">
                  <c:v>3.1578947368421053</c:v>
                </c:pt>
                <c:pt idx="3">
                  <c:v>3.9831411236163219</c:v>
                </c:pt>
                <c:pt idx="4">
                  <c:v>4.6953543611556094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9" Type="http://schemas.openxmlformats.org/officeDocument/2006/relationships/image" Target="../media/image49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0" Type="http://schemas.openxmlformats.org/officeDocument/2006/relationships/image" Target="../media/image40.png"/><Relationship Id="rId41" Type="http://schemas.openxmlformats.org/officeDocument/2006/relationships/image" Target="../media/image6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04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01/02/2025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26 enero al 01 de febrero del 2025)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35836"/>
              </p:ext>
            </p:extLst>
          </p:nvPr>
        </p:nvGraphicFramePr>
        <p:xfrm>
          <a:off x="1396408" y="2183365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623583E-B9C0-5348-FFDE-41F5DEC6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70" y="2261067"/>
            <a:ext cx="4589334" cy="173980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4226127" y="1357280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D787E59E-A9F1-8604-6943-1B23C5D7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6" y="0"/>
            <a:ext cx="12150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37623" y="130372"/>
            <a:ext cx="4906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7FE520-6DE6-0127-CB46-5C546A576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38381"/>
            <a:ext cx="9838696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AA858499-8D7D-F404-7786-B34B299B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16" y="1130277"/>
            <a:ext cx="9568702" cy="53846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15.5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blipFill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94B137D7-DCA8-CD77-BB67-1DE9BFCC7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131" y="1163992"/>
            <a:ext cx="9298866" cy="52327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18A764-AE63-34D7-BF16-A2E19F8A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64" y="1417041"/>
            <a:ext cx="8515271" cy="479183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8662859" y="26789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29149" y="26789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42134E5-2690-16DB-D6E8-66780EAD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63"/>
          <a:stretch/>
        </p:blipFill>
        <p:spPr>
          <a:xfrm>
            <a:off x="91049" y="1818472"/>
            <a:ext cx="5889812" cy="36936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1363625" y="5890354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31D6B1-2B88-45FF-95E5-4D3F65688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773" y="1946743"/>
            <a:ext cx="5750859" cy="30511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3B4A30-6233-D986-6CA3-D734C544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86" y="2010209"/>
            <a:ext cx="4831976" cy="35682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0D9D8F-2EA2-9A0C-DB34-06D43739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58" y="2010209"/>
            <a:ext cx="5137438" cy="37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01 de febrero2025 (SE05)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3316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289267"/>
              </p:ext>
            </p:extLst>
          </p:nvPr>
        </p:nvGraphicFramePr>
        <p:xfrm>
          <a:off x="600075" y="1168128"/>
          <a:ext cx="5495925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38854</TotalTime>
  <Words>443</Words>
  <Application>Microsoft Office PowerPoint</Application>
  <PresentationFormat>Panorámica</PresentationFormat>
  <Paragraphs>63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ADMIN</cp:lastModifiedBy>
  <cp:revision>2747</cp:revision>
  <dcterms:created xsi:type="dcterms:W3CDTF">2022-02-06T20:00:10Z</dcterms:created>
  <dcterms:modified xsi:type="dcterms:W3CDTF">2025-02-03T17:53:20Z</dcterms:modified>
</cp:coreProperties>
</file>