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-2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-1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-2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7-43C0-A6A9-D914F0CC7003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5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A7-43C0-A6A9-D914F0CC7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44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02/11/2024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27 de octubre al 02 de noviembre del 2024)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0BA2E7-C003-BA7A-69CF-65868CF49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55458" y="130372"/>
            <a:ext cx="5271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4F0D04-0179-6B1B-7CF0-CE193A1CCC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F502C5F-C4A0-AF0E-FD54-590F351D8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FF53FBA-CFDE-4DDB-8A7A-38BF83FB2F70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5E1840-8D52-037E-714F-235EEF0A2351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2F7F53C-9A87-636C-4CA9-D88F70E49EFD}"/>
              </a:ext>
            </a:extLst>
          </p:cNvPr>
          <p:cNvCxnSpPr/>
          <p:nvPr/>
        </p:nvCxnSpPr>
        <p:spPr>
          <a:xfrm>
            <a:off x="7140281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7174C9-12D4-D633-11AB-89BF1489D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44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1A5EF4A-A084-DDF9-C885-01359AC4255F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AFFE064-44C7-D309-BA08-C8B7431E5574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4FE5897-FC35-31B9-7679-371801F41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" y="1629000"/>
            <a:ext cx="5328572" cy="3600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8268160-3645-5166-F6A4-A46651DED8DD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2F45D69-F729-72AE-D761-C8EEAAD10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649" y="4931630"/>
            <a:ext cx="2040923" cy="792000"/>
          </a:xfrm>
          <a:prstGeom prst="rect">
            <a:avLst/>
          </a:prstGeom>
        </p:spPr>
      </p:pic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45FB2781-6933-10C7-3081-228E6CC85C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575678"/>
              </p:ext>
            </p:extLst>
          </p:nvPr>
        </p:nvGraphicFramePr>
        <p:xfrm>
          <a:off x="5383678" y="2018740"/>
          <a:ext cx="6808322" cy="2733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610518" imgH="3457595" progId="Excel.Sheet.12">
                  <p:embed/>
                </p:oleObj>
              </mc:Choice>
              <mc:Fallback>
                <p:oleObj name="Worksheet" r:id="rId6" imgW="8610518" imgH="345759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83678" y="2018740"/>
                        <a:ext cx="6808322" cy="2733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557C7D-9BFE-E737-3E59-5C0344BCC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465CC8F-85A5-0091-7C27-DE0114F2E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02 de noviembre 2024 (SE44)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D499D72C-88A3-9E5E-A492-1ACAA6F71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40" y="2140149"/>
            <a:ext cx="5402000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F2AC66E-9566-24E3-B905-367BFE5FC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BE1F48A-0A44-600E-A4F2-9766C886D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00046" y="1620415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37635</TotalTime>
  <Words>370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10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Tema de Office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2683</cp:revision>
  <dcterms:created xsi:type="dcterms:W3CDTF">2022-02-06T20:00:10Z</dcterms:created>
  <dcterms:modified xsi:type="dcterms:W3CDTF">2024-11-05T13:43:03Z</dcterms:modified>
</cp:coreProperties>
</file>