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-2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-2</c:v>
                </c:pt>
                <c:pt idx="7">
                  <c:v>0</c:v>
                </c:pt>
                <c:pt idx="8">
                  <c:v>-1</c:v>
                </c:pt>
                <c:pt idx="9">
                  <c:v>-1</c:v>
                </c:pt>
                <c:pt idx="10">
                  <c:v>-6</c:v>
                </c:pt>
                <c:pt idx="11">
                  <c:v>-2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46-4E90-93BA-34B15A82388B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6</c:v>
                </c:pt>
                <c:pt idx="4">
                  <c:v>6</c:v>
                </c:pt>
                <c:pt idx="5">
                  <c:v>5</c:v>
                </c:pt>
                <c:pt idx="6">
                  <c:v>2</c:v>
                </c:pt>
                <c:pt idx="7">
                  <c:v>6</c:v>
                </c:pt>
                <c:pt idx="8">
                  <c:v>5</c:v>
                </c:pt>
                <c:pt idx="9">
                  <c:v>7</c:v>
                </c:pt>
                <c:pt idx="10">
                  <c:v>5</c:v>
                </c:pt>
                <c:pt idx="11">
                  <c:v>3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46-4E90-93BA-34B15A823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1-4B59-97EF-8CDE9AE307A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E1-4B59-97EF-8CDE9AE307A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E1-4B59-97EF-8CDE9AE307A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E1-4B59-97EF-8CDE9AE307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4.1666666666666664E-2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E1-4B59-97EF-8CDE9AE30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27/08/2024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27/08/2024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27/08/2024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27/08/2024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27/08/2024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34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24/08/2024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18 al 24 de agosto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24 de agosto 2024 (SE34)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272553"/>
              </p:ext>
            </p:extLst>
          </p:nvPr>
        </p:nvGraphicFramePr>
        <p:xfrm>
          <a:off x="6894009" y="4587632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/>
              <a:t>Región Tumbes, al 24 de agosto 2024 (SE34)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1317"/>
            <a:ext cx="7069539" cy="426614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473" y="5174443"/>
            <a:ext cx="2187316" cy="814849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24 de agosto 2024 (SE34)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038EAD9-8C89-C570-3AEF-9F20036B3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378789" y="130372"/>
            <a:ext cx="48245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24 de agosto 2024 (SE34)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B9B2E99-516E-5600-AC7C-EF034944D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24 de agosto 2024 (SE34)</a:t>
            </a:r>
            <a:endParaRPr lang="es-PE" sz="2000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71DFEF9-8C78-F44C-442F-45E5A07C7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48019"/>
            <a:ext cx="9849647" cy="590760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3FC0B1A5-DDDA-E94B-0E33-784F8938C8F3}"/>
              </a:ext>
            </a:extLst>
          </p:cNvPr>
          <p:cNvSpPr txBox="1"/>
          <p:nvPr/>
        </p:nvSpPr>
        <p:spPr>
          <a:xfrm>
            <a:off x="38549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E4654CD-A38E-6BC1-1191-E99F18B2A3F9}"/>
              </a:ext>
            </a:extLst>
          </p:cNvPr>
          <p:cNvSpPr txBox="1"/>
          <p:nvPr/>
        </p:nvSpPr>
        <p:spPr>
          <a:xfrm>
            <a:off x="87474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F72255A7-BCA5-9B22-06A3-D4C717A964C2}"/>
              </a:ext>
            </a:extLst>
          </p:cNvPr>
          <p:cNvCxnSpPr/>
          <p:nvPr/>
        </p:nvCxnSpPr>
        <p:spPr>
          <a:xfrm>
            <a:off x="7604525" y="1215071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24 de agosto 2024 (SE34)</a:t>
            </a:r>
            <a:endParaRPr lang="es-PE" sz="2000" b="1"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D6CBECE-CF2D-A41D-7227-DE3078C29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8" y="938381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ángulo redondeado 11">
                <a:extLst>
                  <a:ext uri="{FF2B5EF4-FFF2-40B4-BE49-F238E27FC236}">
                    <a16:creationId xmlns:a16="http://schemas.microsoft.com/office/drawing/2014/main" id="{E4590DB0-D538-A4E9-9439-30A5224EBC6D}"/>
                  </a:ext>
                </a:extLst>
              </p:cNvPr>
              <p:cNvSpPr/>
              <p:nvPr/>
            </p:nvSpPr>
            <p:spPr>
              <a:xfrm>
                <a:off x="10879850" y="4584035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2.20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Rectángulo redondeado 11">
                <a:extLst>
                  <a:ext uri="{FF2B5EF4-FFF2-40B4-BE49-F238E27FC236}">
                    <a16:creationId xmlns:a16="http://schemas.microsoft.com/office/drawing/2014/main" id="{E4590DB0-D538-A4E9-9439-30A5224EBC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584035"/>
                <a:ext cx="1254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ángulo redondeado 13">
                <a:extLst>
                  <a:ext uri="{FF2B5EF4-FFF2-40B4-BE49-F238E27FC236}">
                    <a16:creationId xmlns:a16="http://schemas.microsoft.com/office/drawing/2014/main" id="{26B319A0-C35F-8132-0F9D-41AF50CD0D81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31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Rectángulo redondeado 13">
                <a:extLst>
                  <a:ext uri="{FF2B5EF4-FFF2-40B4-BE49-F238E27FC236}">
                    <a16:creationId xmlns:a16="http://schemas.microsoft.com/office/drawing/2014/main" id="{26B319A0-C35F-8132-0F9D-41AF50CD0D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2A25063A-D5CE-1F14-8790-2CE178CF86BA}"/>
              </a:ext>
            </a:extLst>
          </p:cNvPr>
          <p:cNvCxnSpPr>
            <a:cxnSpLocks/>
          </p:cNvCxnSpPr>
          <p:nvPr/>
        </p:nvCxnSpPr>
        <p:spPr>
          <a:xfrm>
            <a:off x="2377440" y="5046183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ángulo redondeado 9">
                <a:extLst>
                  <a:ext uri="{FF2B5EF4-FFF2-40B4-BE49-F238E27FC236}">
                    <a16:creationId xmlns:a16="http://schemas.microsoft.com/office/drawing/2014/main" id="{AFA9DC51-C29F-FE81-E231-DACA46A3E608}"/>
                  </a:ext>
                </a:extLst>
              </p:cNvPr>
              <p:cNvSpPr/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3" name="Rectángulo redondeado 9">
                <a:extLst>
                  <a:ext uri="{FF2B5EF4-FFF2-40B4-BE49-F238E27FC236}">
                    <a16:creationId xmlns:a16="http://schemas.microsoft.com/office/drawing/2014/main" id="{AFA9DC51-C29F-FE81-E231-DACA46A3E6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FA6EFE61-6E7F-AC61-B542-560F8512F6B3}"/>
              </a:ext>
            </a:extLst>
          </p:cNvPr>
          <p:cNvCxnSpPr>
            <a:cxnSpLocks/>
          </p:cNvCxnSpPr>
          <p:nvPr/>
        </p:nvCxnSpPr>
        <p:spPr>
          <a:xfrm>
            <a:off x="2377440" y="5488971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24 de agosto 2024 (SE34)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24 de agosto 2024 (SE34)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24 de agosto 2024 (SE34)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1842014-C18E-7C1F-F671-B63756849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84391"/>
            <a:ext cx="5265033" cy="3284131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63CF255-8A05-9A5C-4DC0-EDDF93068EB7}"/>
              </a:ext>
            </a:extLst>
          </p:cNvPr>
          <p:cNvSpPr txBox="1"/>
          <p:nvPr/>
        </p:nvSpPr>
        <p:spPr>
          <a:xfrm>
            <a:off x="31348" y="1849779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8512679-11C9-4FD5-7119-D6525C6C4B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3606" y="4861194"/>
            <a:ext cx="2251710" cy="873798"/>
          </a:xfrm>
          <a:prstGeom prst="rect">
            <a:avLst/>
          </a:prstGeom>
        </p:spPr>
      </p:pic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B10456EA-B019-294C-8140-8F6854A4EE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6686371"/>
              </p:ext>
            </p:extLst>
          </p:nvPr>
        </p:nvGraphicFramePr>
        <p:xfrm>
          <a:off x="5296381" y="2204601"/>
          <a:ext cx="6895619" cy="2947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8067755" imgH="3447869" progId="Excel.Sheet.12">
                  <p:embed/>
                </p:oleObj>
              </mc:Choice>
              <mc:Fallback>
                <p:oleObj name="Worksheet" r:id="rId6" imgW="8067755" imgH="344786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96381" y="2204601"/>
                        <a:ext cx="6895619" cy="29471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24 de agosto 2024 (SE34)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BEE69E3-E7AF-0D30-600D-B09F9B051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8381"/>
            <a:ext cx="6002223" cy="360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1191E65-38DB-9312-B740-3AC2F881AC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79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24 de agosto 2024 (SE34)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234D2D8F-EFD0-64F8-3AB0-6C2FEA66E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746" y="2180903"/>
            <a:ext cx="5353514" cy="321091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E0E57E-BB99-C51C-7E9D-AE4BD1015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5E232B8-BC08-188B-D10A-1CFE572AF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85904" y="1620415"/>
            <a:ext cx="6388101" cy="4276725"/>
            <a:chOff x="0" y="0"/>
            <a:chExt cx="4931700" cy="4276725"/>
          </a:xfrm>
        </p:grpSpPr>
        <p:graphicFrame>
          <p:nvGraphicFramePr>
            <p:cNvPr id="15" name="Gráfico 14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34871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Tema de Office</vt:lpstr>
      <vt:lpstr>Hoja de cálculo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2661</cp:revision>
  <dcterms:created xsi:type="dcterms:W3CDTF">2022-02-06T20:00:10Z</dcterms:created>
  <dcterms:modified xsi:type="dcterms:W3CDTF">2024-08-27T17:17:00Z</dcterms:modified>
</cp:coreProperties>
</file>