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-2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E90-93BA-34B15A82388B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6-4E90-93BA-34B15A823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27/08/2024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34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24/08/2024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18 al 24 de agosto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38EAD9-8C89-C570-3AEF-9F20036B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78789" y="130372"/>
            <a:ext cx="4824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9B2E99-516E-5600-AC7C-EF034944D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71DFEF9-8C78-F44C-442F-45E5A07C7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48019"/>
            <a:ext cx="9849647" cy="59076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C0B1A5-DDDA-E94B-0E33-784F8938C8F3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4654CD-A38E-6BC1-1191-E99F18B2A3F9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72255A7-BCA5-9B22-06A3-D4C717A964C2}"/>
              </a:ext>
            </a:extLst>
          </p:cNvPr>
          <p:cNvCxnSpPr/>
          <p:nvPr/>
        </p:nvCxnSpPr>
        <p:spPr>
          <a:xfrm>
            <a:off x="7604525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D6CBECE-CF2D-A41D-7227-DE3078C29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8" y="938381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ángulo redondeado 11">
                <a:extLst>
                  <a:ext uri="{FF2B5EF4-FFF2-40B4-BE49-F238E27FC236}">
                    <a16:creationId xmlns:a16="http://schemas.microsoft.com/office/drawing/2014/main" id="{E4590DB0-D538-A4E9-9439-30A5224EBC6D}"/>
                  </a:ext>
                </a:extLst>
              </p:cNvPr>
              <p:cNvSpPr/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2.20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ángulo redondeado 11">
                <a:extLst>
                  <a:ext uri="{FF2B5EF4-FFF2-40B4-BE49-F238E27FC236}">
                    <a16:creationId xmlns:a16="http://schemas.microsoft.com/office/drawing/2014/main" id="{E4590DB0-D538-A4E9-9439-30A5224EB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ángulo redondeado 13">
                <a:extLst>
                  <a:ext uri="{FF2B5EF4-FFF2-40B4-BE49-F238E27FC236}">
                    <a16:creationId xmlns:a16="http://schemas.microsoft.com/office/drawing/2014/main" id="{26B319A0-C35F-8132-0F9D-41AF50CD0D81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31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ectángulo redondeado 13">
                <a:extLst>
                  <a:ext uri="{FF2B5EF4-FFF2-40B4-BE49-F238E27FC236}">
                    <a16:creationId xmlns:a16="http://schemas.microsoft.com/office/drawing/2014/main" id="{26B319A0-C35F-8132-0F9D-41AF50CD0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A25063A-D5CE-1F14-8790-2CE178CF86BA}"/>
              </a:ext>
            </a:extLst>
          </p:cNvPr>
          <p:cNvCxnSpPr>
            <a:cxnSpLocks/>
          </p:cNvCxnSpPr>
          <p:nvPr/>
        </p:nvCxnSpPr>
        <p:spPr>
          <a:xfrm>
            <a:off x="2377440" y="5046183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ángulo redondeado 9">
                <a:extLst>
                  <a:ext uri="{FF2B5EF4-FFF2-40B4-BE49-F238E27FC236}">
                    <a16:creationId xmlns:a16="http://schemas.microsoft.com/office/drawing/2014/main" id="{AFA9DC51-C29F-FE81-E231-DACA46A3E608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Rectángulo redondeado 9">
                <a:extLst>
                  <a:ext uri="{FF2B5EF4-FFF2-40B4-BE49-F238E27FC236}">
                    <a16:creationId xmlns:a16="http://schemas.microsoft.com/office/drawing/2014/main" id="{AFA9DC51-C29F-FE81-E231-DACA46A3E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A6EFE61-6E7F-AC61-B542-560F8512F6B3}"/>
              </a:ext>
            </a:extLst>
          </p:cNvPr>
          <p:cNvCxnSpPr>
            <a:cxnSpLocks/>
          </p:cNvCxnSpPr>
          <p:nvPr/>
        </p:nvCxnSpPr>
        <p:spPr>
          <a:xfrm>
            <a:off x="2377440" y="5488971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1842014-C18E-7C1F-F671-B6375684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391"/>
            <a:ext cx="5265033" cy="32841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3CF255-8A05-9A5C-4DC0-EDDF93068EB7}"/>
              </a:ext>
            </a:extLst>
          </p:cNvPr>
          <p:cNvSpPr txBox="1"/>
          <p:nvPr/>
        </p:nvSpPr>
        <p:spPr>
          <a:xfrm>
            <a:off x="31348" y="184977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8512679-11C9-4FD5-7119-D6525C6C4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606" y="4861194"/>
            <a:ext cx="2251710" cy="873798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10456EA-B019-294C-8140-8F6854A4E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86371"/>
              </p:ext>
            </p:extLst>
          </p:nvPr>
        </p:nvGraphicFramePr>
        <p:xfrm>
          <a:off x="5296381" y="2204601"/>
          <a:ext cx="6895619" cy="294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067755" imgH="3447869" progId="Excel.Sheet.12">
                  <p:embed/>
                </p:oleObj>
              </mc:Choice>
              <mc:Fallback>
                <p:oleObj name="Worksheet" r:id="rId6" imgW="8067755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6381" y="2204601"/>
                        <a:ext cx="6895619" cy="294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EE69E3-E7AF-0D30-600D-B09F9B051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6002223" cy="360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191E65-38DB-9312-B740-3AC2F881A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9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24 de agosto 2024 (SE34)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34D2D8F-EFD0-64F8-3AB0-6C2FEA66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46" y="2180903"/>
            <a:ext cx="5353514" cy="32109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E0E57E-BB99-C51C-7E9D-AE4BD101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E232B8-BC08-188B-D10A-1CFE572A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85904" y="1620415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34871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2661</cp:revision>
  <dcterms:created xsi:type="dcterms:W3CDTF">2022-02-06T20:00:10Z</dcterms:created>
  <dcterms:modified xsi:type="dcterms:W3CDTF">2024-08-27T17:17:00Z</dcterms:modified>
</cp:coreProperties>
</file>