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A-4DFA-81B3-C4412D01708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A-4DFA-81B3-C4412D017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17620767380264"/>
          <c:y val="6.5891520219573937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B1-45D7-8291-EE1E0FFB536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1-45D7-8291-EE1E0FFB536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B1-45D7-8291-EE1E0FFB536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B1-45D7-8291-EE1E0FFB53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B1-45D7-8291-EE1E0FFB5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B3-4C22-8B91-C905550A1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4.5454545454545456E-2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3-4C22-8B91-C905550A1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31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03/08/2024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28 de julio al 03 de agosto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2247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89199"/>
              </p:ext>
            </p:extLst>
          </p:nvPr>
        </p:nvGraphicFramePr>
        <p:xfrm>
          <a:off x="7263252" y="2767890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077757-F8DE-C8E5-7132-79B490C5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78789" y="130372"/>
            <a:ext cx="4824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30BEF1-85AB-D238-62BE-1BE22476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3BE45B-220A-93DD-440C-2F129520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7ECBD9-88A7-20C8-14B3-6255041361BE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F1FE41-74F5-D432-0051-F96337D1C92F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77A5631-FD68-273D-692E-8151FC1D20F8}"/>
              </a:ext>
            </a:extLst>
          </p:cNvPr>
          <p:cNvCxnSpPr/>
          <p:nvPr/>
        </p:nvCxnSpPr>
        <p:spPr>
          <a:xfrm>
            <a:off x="7773341" y="1201003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D4CBCD-536A-85AD-B9B5-3DC55ED6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8" y="93180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/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2.35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31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B5A3800-8985-9BE8-9942-E65A2189D81A}"/>
              </a:ext>
            </a:extLst>
          </p:cNvPr>
          <p:cNvCxnSpPr/>
          <p:nvPr/>
        </p:nvCxnSpPr>
        <p:spPr>
          <a:xfrm>
            <a:off x="2129051" y="5046182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CA28A36-7621-B059-C269-6C24A0CDB6AC}"/>
              </a:ext>
            </a:extLst>
          </p:cNvPr>
          <p:cNvCxnSpPr/>
          <p:nvPr/>
        </p:nvCxnSpPr>
        <p:spPr>
          <a:xfrm>
            <a:off x="2144971" y="5488970"/>
            <a:ext cx="8393382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1842014-C18E-7C1F-F671-B6375684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391"/>
            <a:ext cx="5265033" cy="32841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3CF255-8A05-9A5C-4DC0-EDDF93068EB7}"/>
              </a:ext>
            </a:extLst>
          </p:cNvPr>
          <p:cNvSpPr txBox="1"/>
          <p:nvPr/>
        </p:nvSpPr>
        <p:spPr>
          <a:xfrm>
            <a:off x="31348" y="184977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8512679-11C9-4FD5-7119-D6525C6C4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606" y="4861194"/>
            <a:ext cx="2251710" cy="873798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237A9CE-D507-5D1E-CF74-359056368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135344"/>
              </p:ext>
            </p:extLst>
          </p:nvPr>
        </p:nvGraphicFramePr>
        <p:xfrm>
          <a:off x="5185316" y="1969380"/>
          <a:ext cx="7045428" cy="3011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067755" imgH="3447869" progId="Excel.Sheet.12">
                  <p:embed/>
                </p:oleObj>
              </mc:Choice>
              <mc:Fallback>
                <p:oleObj name="Worksheet" r:id="rId6" imgW="8067755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5316" y="1969380"/>
                        <a:ext cx="7045428" cy="3011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4DF1B5-16B0-2B3D-689F-862EFE4EB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43200"/>
            <a:ext cx="6002222" cy="360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340FDD-BD53-E8BC-2807-A32EF20C2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9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03 de agosto 2024 (SE31)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97688" y="1509392"/>
            <a:ext cx="6388101" cy="4276725"/>
            <a:chOff x="0" y="0"/>
            <a:chExt cx="4931700" cy="427672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6F4851E9-DA5C-F9D9-1C0C-E69779A02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746" y="2032556"/>
            <a:ext cx="5385987" cy="32303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302FC2-B8EA-FE1C-B8EA-81D9372F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3485A5-2670-3407-5759-49045141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34482</TotalTime>
  <Words>370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2656</cp:revision>
  <dcterms:created xsi:type="dcterms:W3CDTF">2022-02-06T20:00:10Z</dcterms:created>
  <dcterms:modified xsi:type="dcterms:W3CDTF">2024-08-05T15:13:15Z</dcterms:modified>
</cp:coreProperties>
</file>