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-29</c:v>
                </c:pt>
                <c:pt idx="1">
                  <c:v>-14</c:v>
                </c:pt>
                <c:pt idx="2">
                  <c:v>-13</c:v>
                </c:pt>
                <c:pt idx="3">
                  <c:v>-8</c:v>
                </c:pt>
                <c:pt idx="4">
                  <c:v>-9</c:v>
                </c:pt>
                <c:pt idx="5">
                  <c:v>-22</c:v>
                </c:pt>
                <c:pt idx="6">
                  <c:v>-22</c:v>
                </c:pt>
                <c:pt idx="7">
                  <c:v>-16</c:v>
                </c:pt>
                <c:pt idx="8">
                  <c:v>-15</c:v>
                </c:pt>
                <c:pt idx="9">
                  <c:v>-15</c:v>
                </c:pt>
                <c:pt idx="10">
                  <c:v>-10</c:v>
                </c:pt>
                <c:pt idx="11">
                  <c:v>-16</c:v>
                </c:pt>
                <c:pt idx="12">
                  <c:v>-15</c:v>
                </c:pt>
                <c:pt idx="13">
                  <c:v>-9</c:v>
                </c:pt>
                <c:pt idx="14">
                  <c:v>-4</c:v>
                </c:pt>
                <c:pt idx="15">
                  <c:v>-11</c:v>
                </c:pt>
                <c:pt idx="16">
                  <c:v>-5</c:v>
                </c:pt>
                <c:pt idx="17">
                  <c:v>-1</c:v>
                </c:pt>
                <c:pt idx="1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22</c:v>
                </c:pt>
                <c:pt idx="4">
                  <c:v>38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20</c:v>
                </c:pt>
                <c:pt idx="12">
                  <c:v>19</c:v>
                </c:pt>
                <c:pt idx="13">
                  <c:v>13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50"/>
          <c:min val="-5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12.62740146117074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8.9401013211483065</c:v>
                </c:pt>
                <c:pt idx="5">
                  <c:v>22.652388797364086</c:v>
                </c:pt>
                <c:pt idx="6">
                  <c:v>21.743427554852737</c:v>
                </c:pt>
                <c:pt idx="7">
                  <c:v>15.13431706394249</c:v>
                </c:pt>
                <c:pt idx="8">
                  <c:v>12.650754828371428</c:v>
                </c:pt>
                <c:pt idx="9">
                  <c:v>13.908205841446453</c:v>
                </c:pt>
                <c:pt idx="10">
                  <c:v>11.734334663224596</c:v>
                </c:pt>
                <c:pt idx="11">
                  <c:v>21.837041080933535</c:v>
                </c:pt>
                <c:pt idx="12">
                  <c:v>25.531914893617021</c:v>
                </c:pt>
                <c:pt idx="13">
                  <c:v>20.403536613012925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23.000522739153162</c:v>
                </c:pt>
                <c:pt idx="4">
                  <c:v>38.962370552650469</c:v>
                </c:pt>
                <c:pt idx="5">
                  <c:v>37.838974143367665</c:v>
                </c:pt>
                <c:pt idx="6">
                  <c:v>43.463342102253229</c:v>
                </c:pt>
                <c:pt idx="7">
                  <c:v>45.963464938126108</c:v>
                </c:pt>
                <c:pt idx="8">
                  <c:v>53.535856573705175</c:v>
                </c:pt>
                <c:pt idx="9">
                  <c:v>44.837135698272455</c:v>
                </c:pt>
                <c:pt idx="10">
                  <c:v>39.942938659058491</c:v>
                </c:pt>
                <c:pt idx="11">
                  <c:v>34.158838599487616</c:v>
                </c:pt>
                <c:pt idx="12">
                  <c:v>40.67651466495397</c:v>
                </c:pt>
                <c:pt idx="13">
                  <c:v>34.871244635193136</c:v>
                </c:pt>
                <c:pt idx="14">
                  <c:v>23.622047244094489</c:v>
                </c:pt>
                <c:pt idx="15">
                  <c:v>31.38731952291274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0.21278859453133311</c:v>
                </c:pt>
                <c:pt idx="3">
                  <c:v>0</c:v>
                </c:pt>
                <c:pt idx="4">
                  <c:v>0.31980555822060186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1.0135135135135136E-2</c:v>
                </c:pt>
                <c:pt idx="4">
                  <c:v>3.1578947368421054E-2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2.5423728813559324E-2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9/01/2024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850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08 DE ENERO DEL 2024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782DD9-6C76-1217-DABF-4AC10860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8" y="1726424"/>
            <a:ext cx="5286823" cy="46126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37B085-2FE0-7271-C7DB-0328AE8E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070" y="1671851"/>
            <a:ext cx="5453063" cy="47577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BDD8F1-9F79-6380-5189-BACDB5103021}"/>
              </a:ext>
            </a:extLst>
          </p:cNvPr>
          <p:cNvSpPr txBox="1"/>
          <p:nvPr/>
        </p:nvSpPr>
        <p:spPr>
          <a:xfrm>
            <a:off x="2295521" y="98430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18D45D-0C40-328B-CDA8-5811291B1F64}"/>
              </a:ext>
            </a:extLst>
          </p:cNvPr>
          <p:cNvSpPr txBox="1"/>
          <p:nvPr/>
        </p:nvSpPr>
        <p:spPr>
          <a:xfrm>
            <a:off x="8214289" y="99474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984304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7773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E873B7-4786-A2DD-1381-53DB51D0D20A}"/>
              </a:ext>
            </a:extLst>
          </p:cNvPr>
          <p:cNvSpPr txBox="1"/>
          <p:nvPr/>
        </p:nvSpPr>
        <p:spPr>
          <a:xfrm>
            <a:off x="2169952" y="114877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C026F8-E268-6189-82C9-BB1BD91F920A}"/>
              </a:ext>
            </a:extLst>
          </p:cNvPr>
          <p:cNvSpPr txBox="1"/>
          <p:nvPr/>
        </p:nvSpPr>
        <p:spPr>
          <a:xfrm>
            <a:off x="8331272" y="1279646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8465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370571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D1337C0-4057-E5A5-AAC6-A5DC74290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71" y="2266573"/>
            <a:ext cx="5349674" cy="17166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4A5280C-F094-02E0-5BDB-4624BD990D65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60114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062120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831628-FDE9-AA2D-9541-68508CA3F417}"/>
              </a:ext>
            </a:extLst>
          </p:cNvPr>
          <p:cNvSpPr txBox="1"/>
          <p:nvPr/>
        </p:nvSpPr>
        <p:spPr>
          <a:xfrm>
            <a:off x="4728745" y="106819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0836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40A2A-6978-DAF5-FBB3-A7510F06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69" y="1579518"/>
            <a:ext cx="6193782" cy="38342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B3EB0-7463-0DA5-74C9-9A1480971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039" y="5134983"/>
            <a:ext cx="2234886" cy="8513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4728745" y="106819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6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D86F41-AFE2-413B-F1AD-AA819C78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97" y="1055534"/>
            <a:ext cx="9793817" cy="567209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424160" y="1707509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E782FA-B7B7-6483-4513-0B752175D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278" y="2300901"/>
            <a:ext cx="3673353" cy="154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16.18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E46BA5D-222D-B078-A501-8223F6443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384" y="1470618"/>
            <a:ext cx="8870950" cy="51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1A1B46-6445-9098-A81F-40F7DF43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96" y="1143104"/>
            <a:ext cx="9884608" cy="558452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24067" y="1707509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044439" y="1707509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2024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83F0CC1-1783-230D-CEF6-7A18DF0F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45" y="1472801"/>
            <a:ext cx="8913283" cy="516213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16.87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1C3E62-2FBA-38A5-E3B7-FC7D7E386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871" y="1614472"/>
            <a:ext cx="9152996" cy="49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5D2D82-3D23-5A20-216F-72689ECD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93" y="1579518"/>
            <a:ext cx="9739313" cy="49573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770313-390E-D212-8D55-0BE40296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876297"/>
            <a:ext cx="6174000" cy="37266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08 de enero 2024 (SE01)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627123-44DD-B3AC-CE11-819C7256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98" y="5444285"/>
            <a:ext cx="2012966" cy="7668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2761188" y="108344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5C54524-3DA1-B250-4961-ED92AD826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498" y="1224639"/>
            <a:ext cx="5384840" cy="2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24894</TotalTime>
  <Words>663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2532</cp:revision>
  <dcterms:created xsi:type="dcterms:W3CDTF">2022-02-06T20:00:10Z</dcterms:created>
  <dcterms:modified xsi:type="dcterms:W3CDTF">2024-01-09T16:38:19Z</dcterms:modified>
</cp:coreProperties>
</file>