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3" d="100"/>
          <a:sy n="113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-29</c:v>
                </c:pt>
                <c:pt idx="1">
                  <c:v>-14</c:v>
                </c:pt>
                <c:pt idx="2">
                  <c:v>-13</c:v>
                </c:pt>
                <c:pt idx="3">
                  <c:v>-8</c:v>
                </c:pt>
                <c:pt idx="4">
                  <c:v>-9</c:v>
                </c:pt>
                <c:pt idx="5">
                  <c:v>-22</c:v>
                </c:pt>
                <c:pt idx="6">
                  <c:v>-22</c:v>
                </c:pt>
                <c:pt idx="7">
                  <c:v>-16</c:v>
                </c:pt>
                <c:pt idx="8">
                  <c:v>-15</c:v>
                </c:pt>
                <c:pt idx="9">
                  <c:v>-15</c:v>
                </c:pt>
                <c:pt idx="10">
                  <c:v>-10</c:v>
                </c:pt>
                <c:pt idx="11">
                  <c:v>-16</c:v>
                </c:pt>
                <c:pt idx="12">
                  <c:v>-15</c:v>
                </c:pt>
                <c:pt idx="13">
                  <c:v>-9</c:v>
                </c:pt>
                <c:pt idx="14">
                  <c:v>-4</c:v>
                </c:pt>
                <c:pt idx="15">
                  <c:v>-11</c:v>
                </c:pt>
                <c:pt idx="16">
                  <c:v>-5</c:v>
                </c:pt>
                <c:pt idx="17">
                  <c:v>-1</c:v>
                </c:pt>
                <c:pt idx="18">
                  <c:v>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20</c:v>
                </c:pt>
                <c:pt idx="1">
                  <c:v>10</c:v>
                </c:pt>
                <c:pt idx="2">
                  <c:v>9</c:v>
                </c:pt>
                <c:pt idx="3">
                  <c:v>22</c:v>
                </c:pt>
                <c:pt idx="4">
                  <c:v>38</c:v>
                </c:pt>
                <c:pt idx="5">
                  <c:v>36</c:v>
                </c:pt>
                <c:pt idx="6">
                  <c:v>38</c:v>
                </c:pt>
                <c:pt idx="7">
                  <c:v>39</c:v>
                </c:pt>
                <c:pt idx="8">
                  <c:v>43</c:v>
                </c:pt>
                <c:pt idx="9">
                  <c:v>34</c:v>
                </c:pt>
                <c:pt idx="10">
                  <c:v>28</c:v>
                </c:pt>
                <c:pt idx="11">
                  <c:v>20</c:v>
                </c:pt>
                <c:pt idx="12">
                  <c:v>19</c:v>
                </c:pt>
                <c:pt idx="13">
                  <c:v>13</c:v>
                </c:pt>
                <c:pt idx="14">
                  <c:v>6</c:v>
                </c:pt>
                <c:pt idx="15">
                  <c:v>5</c:v>
                </c:pt>
                <c:pt idx="16">
                  <c:v>4</c:v>
                </c:pt>
                <c:pt idx="17">
                  <c:v>1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50"/>
          <c:min val="-5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27633934535738142"/>
          <c:y val="2.65339920634810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25.019411612457944</c:v>
                </c:pt>
                <c:pt idx="1">
                  <c:v>12.62740146117074</c:v>
                </c:pt>
                <c:pt idx="2">
                  <c:v>11.832165286247383</c:v>
                </c:pt>
                <c:pt idx="3">
                  <c:v>7.6175966482574751</c:v>
                </c:pt>
                <c:pt idx="4">
                  <c:v>8.9401013211483065</c:v>
                </c:pt>
                <c:pt idx="5">
                  <c:v>22.652388797364086</c:v>
                </c:pt>
                <c:pt idx="6">
                  <c:v>21.743427554852737</c:v>
                </c:pt>
                <c:pt idx="7">
                  <c:v>15.13431706394249</c:v>
                </c:pt>
                <c:pt idx="8">
                  <c:v>12.650754828371428</c:v>
                </c:pt>
                <c:pt idx="9">
                  <c:v>13.908205841446453</c:v>
                </c:pt>
                <c:pt idx="10">
                  <c:v>11.734334663224596</c:v>
                </c:pt>
                <c:pt idx="11">
                  <c:v>21.837041080933535</c:v>
                </c:pt>
                <c:pt idx="12">
                  <c:v>25.531914893617021</c:v>
                </c:pt>
                <c:pt idx="13">
                  <c:v>20.403536613012925</c:v>
                </c:pt>
                <c:pt idx="14">
                  <c:v>13.05909239307868</c:v>
                </c:pt>
                <c:pt idx="15">
                  <c:v>60.672917815774959</c:v>
                </c:pt>
                <c:pt idx="16">
                  <c:v>65.876152832674563</c:v>
                </c:pt>
                <c:pt idx="17">
                  <c:v>36.991368680641187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19.087612139721319</c:v>
                </c:pt>
                <c:pt idx="1">
                  <c:v>9.9295005461225294</c:v>
                </c:pt>
                <c:pt idx="2">
                  <c:v>8.9436549736659039</c:v>
                </c:pt>
                <c:pt idx="3">
                  <c:v>23.000522739153162</c:v>
                </c:pt>
                <c:pt idx="4">
                  <c:v>38.962370552650469</c:v>
                </c:pt>
                <c:pt idx="5">
                  <c:v>37.838974143367665</c:v>
                </c:pt>
                <c:pt idx="6">
                  <c:v>43.463342102253229</c:v>
                </c:pt>
                <c:pt idx="7">
                  <c:v>45.963464938126108</c:v>
                </c:pt>
                <c:pt idx="8">
                  <c:v>53.535856573705175</c:v>
                </c:pt>
                <c:pt idx="9">
                  <c:v>44.837135698272455</c:v>
                </c:pt>
                <c:pt idx="10">
                  <c:v>39.942938659058491</c:v>
                </c:pt>
                <c:pt idx="11">
                  <c:v>34.158838599487616</c:v>
                </c:pt>
                <c:pt idx="12">
                  <c:v>40.67651466495397</c:v>
                </c:pt>
                <c:pt idx="13">
                  <c:v>34.871244635193136</c:v>
                </c:pt>
                <c:pt idx="14">
                  <c:v>23.622047244094489</c:v>
                </c:pt>
                <c:pt idx="15">
                  <c:v>31.38731952291274</c:v>
                </c:pt>
                <c:pt idx="16">
                  <c:v>39.254170755642782</c:v>
                </c:pt>
                <c:pt idx="17">
                  <c:v>10.141987829614605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0.21278859453133311</c:v>
                </c:pt>
                <c:pt idx="3">
                  <c:v>0</c:v>
                </c:pt>
                <c:pt idx="4">
                  <c:v>0.31980555822060186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6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1.0135135135135136E-2</c:v>
                </c:pt>
                <c:pt idx="4">
                  <c:v>3.1578947368421054E-2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2.5423728813559324E-2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9/01/2024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9/01/2024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9/01/2024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9/01/2024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8505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08 DE ENERO DEL 2024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02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enero 2024 (SE01)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4782DD9-6C76-1217-DABF-4AC10860FB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778" y="1726424"/>
            <a:ext cx="5286823" cy="461266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637B085-2FE0-7271-C7DB-0328AE8EAC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070" y="1671851"/>
            <a:ext cx="5453063" cy="475770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FBDD8F1-9F79-6380-5189-BACDB5103021}"/>
              </a:ext>
            </a:extLst>
          </p:cNvPr>
          <p:cNvSpPr txBox="1"/>
          <p:nvPr/>
        </p:nvSpPr>
        <p:spPr>
          <a:xfrm>
            <a:off x="2295521" y="98430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C18D45D-0C40-328B-CDA8-5811291B1F64}"/>
              </a:ext>
            </a:extLst>
          </p:cNvPr>
          <p:cNvSpPr txBox="1"/>
          <p:nvPr/>
        </p:nvSpPr>
        <p:spPr>
          <a:xfrm>
            <a:off x="8214289" y="994742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enero 2024 (SE01)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665984304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377736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4E873B7-4786-A2DD-1381-53DB51D0D20A}"/>
              </a:ext>
            </a:extLst>
          </p:cNvPr>
          <p:cNvSpPr txBox="1"/>
          <p:nvPr/>
        </p:nvSpPr>
        <p:spPr>
          <a:xfrm>
            <a:off x="2169952" y="1148778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2EC026F8-E268-6189-82C9-BB1BD91F920A}"/>
              </a:ext>
            </a:extLst>
          </p:cNvPr>
          <p:cNvSpPr txBox="1"/>
          <p:nvPr/>
        </p:nvSpPr>
        <p:spPr>
          <a:xfrm>
            <a:off x="8331272" y="1279646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2024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08 de enero 2024 (SE01)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398465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432412" y="1397802"/>
            <a:ext cx="3470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enero 2024 (SE01)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5370571"/>
              </p:ext>
            </p:extLst>
          </p:nvPr>
        </p:nvGraphicFramePr>
        <p:xfrm>
          <a:off x="608143" y="205882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7D1337C0-4057-E5A5-AAC6-A5DC74290A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7171" y="2266573"/>
            <a:ext cx="5349674" cy="1716619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D4A5280C-F094-02E0-5BDB-4624BD990D65}"/>
              </a:ext>
            </a:extLst>
          </p:cNvPr>
          <p:cNvSpPr txBox="1"/>
          <p:nvPr/>
        </p:nvSpPr>
        <p:spPr>
          <a:xfrm>
            <a:off x="4432412" y="1397802"/>
            <a:ext cx="3470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2024</a:t>
            </a:r>
          </a:p>
        </p:txBody>
      </p:sp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08 de enero 2024 (SE01)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1601142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9062120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A831628-FDE9-AA2D-9541-68508CA3F417}"/>
              </a:ext>
            </a:extLst>
          </p:cNvPr>
          <p:cNvSpPr txBox="1"/>
          <p:nvPr/>
        </p:nvSpPr>
        <p:spPr>
          <a:xfrm>
            <a:off x="4728745" y="1068190"/>
            <a:ext cx="3470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08 de enero 2024 (SE01)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enero 2024 (SE01)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3208367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8540A2A-6978-DAF5-FBB3-A7510F06F2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269" y="1579518"/>
            <a:ext cx="6193782" cy="383424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FBB3EB0-7463-0DA5-74C9-9A14809712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0039" y="5134983"/>
            <a:ext cx="2234886" cy="85138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6EF4C60-8A44-056B-9FCA-7AF8B8ABCF1E}"/>
              </a:ext>
            </a:extLst>
          </p:cNvPr>
          <p:cNvSpPr txBox="1"/>
          <p:nvPr/>
        </p:nvSpPr>
        <p:spPr>
          <a:xfrm>
            <a:off x="4728745" y="1068190"/>
            <a:ext cx="3470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394EB5F-0EFE-7ABA-8A22-FBF85A3299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6" y="0"/>
            <a:ext cx="12156286" cy="685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FD86F41-AFE2-413B-F1AD-AA819C786A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097" y="1055534"/>
            <a:ext cx="9793817" cy="567209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enero 2024 (SE01)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4562734" y="165561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424160" y="1707509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2024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FE782FA-B7B7-6483-4513-0B752175D0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2278" y="2300901"/>
            <a:ext cx="3673353" cy="154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72833" y="4547055"/>
                <a:ext cx="1302836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16.18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2833" y="4547055"/>
                <a:ext cx="1302836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08 de enero 2024 (SE01)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E46BA5D-222D-B078-A501-8223F64432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4384" y="1470618"/>
            <a:ext cx="8870950" cy="513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61A1B46-6445-9098-A81F-40F7DF43A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696" y="1143104"/>
            <a:ext cx="9884608" cy="558452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enero 2024 (SE01)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4224067" y="1707509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044439" y="1707509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2024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483F0CC1-1783-230D-CEF6-7A18DF0F9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845" y="1472801"/>
            <a:ext cx="8913283" cy="5162133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enero 2024 (SE01)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552563"/>
                <a:ext cx="1274996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16.87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552563"/>
                <a:ext cx="1274996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BB67FF0-DE14-95F0-1FFD-CD61B9177C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0758" y="1283241"/>
            <a:ext cx="9604375" cy="531758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08 de enero 2024 (SE01)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8603625" y="1921232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91C6837-C589-4E20-06AE-8CA36943095D}"/>
              </a:ext>
            </a:extLst>
          </p:cNvPr>
          <p:cNvSpPr txBox="1"/>
          <p:nvPr/>
        </p:nvSpPr>
        <p:spPr>
          <a:xfrm>
            <a:off x="2564565" y="2551837"/>
            <a:ext cx="7383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HOSPITALIZADOS EN LAS ULTIMAS 16 SEMANAS EPIDEMIOLÓGICAS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08 de enero 2024 (SE01)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31C3E62-2FBA-38A5-E3B7-FC7D7E386B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1871" y="1614472"/>
            <a:ext cx="9152996" cy="4934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25D2D82-3D23-5A20-216F-72689ECDDF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793" y="1579518"/>
            <a:ext cx="9739313" cy="495736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enero 2024 (SE01)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2514401" y="1100663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7578107" y="1100663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5770313-390E-D212-8D55-0BE40296C2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98" y="1876297"/>
            <a:ext cx="6174000" cy="372664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enero 2024 (SE01)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C627123-44DD-B3AC-CE11-819C725699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5798" y="5444285"/>
            <a:ext cx="2012966" cy="76684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A57B83D-9DE3-E57A-C105-B3F6BFCF6F7C}"/>
              </a:ext>
            </a:extLst>
          </p:cNvPr>
          <p:cNvSpPr txBox="1"/>
          <p:nvPr/>
        </p:nvSpPr>
        <p:spPr>
          <a:xfrm>
            <a:off x="2761188" y="1083448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5C54524-3DA1-B250-4961-ED92AD8261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7498" y="1224639"/>
            <a:ext cx="5384840" cy="275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24894</TotalTime>
  <Words>663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2532</cp:revision>
  <dcterms:created xsi:type="dcterms:W3CDTF">2022-02-06T20:00:10Z</dcterms:created>
  <dcterms:modified xsi:type="dcterms:W3CDTF">2024-01-09T16:38:19Z</dcterms:modified>
</cp:coreProperties>
</file>