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-29</c:v>
                </c:pt>
                <c:pt idx="1">
                  <c:v>-14</c:v>
                </c:pt>
                <c:pt idx="2">
                  <c:v>-13</c:v>
                </c:pt>
                <c:pt idx="3">
                  <c:v>-8</c:v>
                </c:pt>
                <c:pt idx="4">
                  <c:v>-9</c:v>
                </c:pt>
                <c:pt idx="5">
                  <c:v>-22</c:v>
                </c:pt>
                <c:pt idx="6">
                  <c:v>-22</c:v>
                </c:pt>
                <c:pt idx="7">
                  <c:v>-16</c:v>
                </c:pt>
                <c:pt idx="8">
                  <c:v>-15</c:v>
                </c:pt>
                <c:pt idx="9">
                  <c:v>-15</c:v>
                </c:pt>
                <c:pt idx="10">
                  <c:v>-10</c:v>
                </c:pt>
                <c:pt idx="11">
                  <c:v>-16</c:v>
                </c:pt>
                <c:pt idx="12">
                  <c:v>-15</c:v>
                </c:pt>
                <c:pt idx="13">
                  <c:v>-9</c:v>
                </c:pt>
                <c:pt idx="14">
                  <c:v>-4</c:v>
                </c:pt>
                <c:pt idx="15">
                  <c:v>-11</c:v>
                </c:pt>
                <c:pt idx="16">
                  <c:v>-5</c:v>
                </c:pt>
                <c:pt idx="17">
                  <c:v>-1</c:v>
                </c:pt>
                <c:pt idx="18">
                  <c:v>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20</c:v>
                </c:pt>
                <c:pt idx="1">
                  <c:v>10</c:v>
                </c:pt>
                <c:pt idx="2">
                  <c:v>9</c:v>
                </c:pt>
                <c:pt idx="3">
                  <c:v>22</c:v>
                </c:pt>
                <c:pt idx="4">
                  <c:v>38</c:v>
                </c:pt>
                <c:pt idx="5">
                  <c:v>36</c:v>
                </c:pt>
                <c:pt idx="6">
                  <c:v>38</c:v>
                </c:pt>
                <c:pt idx="7">
                  <c:v>39</c:v>
                </c:pt>
                <c:pt idx="8">
                  <c:v>43</c:v>
                </c:pt>
                <c:pt idx="9">
                  <c:v>34</c:v>
                </c:pt>
                <c:pt idx="10">
                  <c:v>28</c:v>
                </c:pt>
                <c:pt idx="11">
                  <c:v>20</c:v>
                </c:pt>
                <c:pt idx="12">
                  <c:v>19</c:v>
                </c:pt>
                <c:pt idx="13">
                  <c:v>13</c:v>
                </c:pt>
                <c:pt idx="14">
                  <c:v>6</c:v>
                </c:pt>
                <c:pt idx="15">
                  <c:v>5</c:v>
                </c:pt>
                <c:pt idx="16">
                  <c:v>4</c:v>
                </c:pt>
                <c:pt idx="17">
                  <c:v>1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50"/>
          <c:min val="-5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25.019411612457944</c:v>
                </c:pt>
                <c:pt idx="1">
                  <c:v>12.62740146117074</c:v>
                </c:pt>
                <c:pt idx="2">
                  <c:v>11.832165286247383</c:v>
                </c:pt>
                <c:pt idx="3">
                  <c:v>7.6175966482574751</c:v>
                </c:pt>
                <c:pt idx="4">
                  <c:v>8.9401013211483065</c:v>
                </c:pt>
                <c:pt idx="5">
                  <c:v>22.652388797364086</c:v>
                </c:pt>
                <c:pt idx="6">
                  <c:v>21.743427554852737</c:v>
                </c:pt>
                <c:pt idx="7">
                  <c:v>15.13431706394249</c:v>
                </c:pt>
                <c:pt idx="8">
                  <c:v>12.650754828371428</c:v>
                </c:pt>
                <c:pt idx="9">
                  <c:v>13.908205841446453</c:v>
                </c:pt>
                <c:pt idx="10">
                  <c:v>11.734334663224596</c:v>
                </c:pt>
                <c:pt idx="11">
                  <c:v>21.837041080933535</c:v>
                </c:pt>
                <c:pt idx="12">
                  <c:v>25.531914893617021</c:v>
                </c:pt>
                <c:pt idx="13">
                  <c:v>20.403536613012925</c:v>
                </c:pt>
                <c:pt idx="14">
                  <c:v>13.05909239307868</c:v>
                </c:pt>
                <c:pt idx="15">
                  <c:v>60.672917815774959</c:v>
                </c:pt>
                <c:pt idx="16">
                  <c:v>65.876152832674563</c:v>
                </c:pt>
                <c:pt idx="17">
                  <c:v>36.991368680641187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19.087612139721319</c:v>
                </c:pt>
                <c:pt idx="1">
                  <c:v>9.9295005461225294</c:v>
                </c:pt>
                <c:pt idx="2">
                  <c:v>8.9436549736659039</c:v>
                </c:pt>
                <c:pt idx="3">
                  <c:v>23.000522739153162</c:v>
                </c:pt>
                <c:pt idx="4">
                  <c:v>38.962370552650469</c:v>
                </c:pt>
                <c:pt idx="5">
                  <c:v>37.838974143367665</c:v>
                </c:pt>
                <c:pt idx="6">
                  <c:v>43.463342102253229</c:v>
                </c:pt>
                <c:pt idx="7">
                  <c:v>45.963464938126108</c:v>
                </c:pt>
                <c:pt idx="8">
                  <c:v>53.535856573705175</c:v>
                </c:pt>
                <c:pt idx="9">
                  <c:v>44.837135698272455</c:v>
                </c:pt>
                <c:pt idx="10">
                  <c:v>39.942938659058491</c:v>
                </c:pt>
                <c:pt idx="11">
                  <c:v>34.158838599487616</c:v>
                </c:pt>
                <c:pt idx="12">
                  <c:v>40.67651466495397</c:v>
                </c:pt>
                <c:pt idx="13">
                  <c:v>34.871244635193136</c:v>
                </c:pt>
                <c:pt idx="14">
                  <c:v>23.622047244094489</c:v>
                </c:pt>
                <c:pt idx="15">
                  <c:v>31.38731952291274</c:v>
                </c:pt>
                <c:pt idx="16">
                  <c:v>39.254170755642782</c:v>
                </c:pt>
                <c:pt idx="17">
                  <c:v>10.141987829614605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0.19341985648246648</c:v>
                </c:pt>
                <c:pt idx="1">
                  <c:v>0.40495666963634891</c:v>
                </c:pt>
                <c:pt idx="2">
                  <c:v>0.63836578359399943</c:v>
                </c:pt>
                <c:pt idx="3">
                  <c:v>0.66737217439388308</c:v>
                </c:pt>
                <c:pt idx="4">
                  <c:v>0.95941667466180558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6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9.8684210526315784E-3</c:v>
                </c:pt>
                <c:pt idx="4">
                  <c:v>3.125E-2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2.5423728813559324E-2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1/23/2024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23/01/2024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850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22 DE ENERO DEL 2024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04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D77CF41-4D54-6597-4CB1-A2D0FDE74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67" y="1919984"/>
            <a:ext cx="4637157" cy="423257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F0B8D23-974C-9776-A285-0E323D2475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000" y="1911961"/>
            <a:ext cx="4421590" cy="403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65984304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5445907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4E873B7-4786-A2DD-1381-53DB51D0D20A}"/>
              </a:ext>
            </a:extLst>
          </p:cNvPr>
          <p:cNvSpPr txBox="1"/>
          <p:nvPr/>
        </p:nvSpPr>
        <p:spPr>
          <a:xfrm>
            <a:off x="2169952" y="1148778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2EC026F8-E268-6189-82C9-BB1BD91F920A}"/>
              </a:ext>
            </a:extLst>
          </p:cNvPr>
          <p:cNvSpPr txBox="1"/>
          <p:nvPr/>
        </p:nvSpPr>
        <p:spPr>
          <a:xfrm>
            <a:off x="8331272" y="1279646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2024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98465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432412" y="1397802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3731848"/>
              </p:ext>
            </p:extLst>
          </p:nvPr>
        </p:nvGraphicFramePr>
        <p:xfrm>
          <a:off x="3190476" y="2009489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D4A5280C-F094-02E0-5BDB-4624BD990D65}"/>
              </a:ext>
            </a:extLst>
          </p:cNvPr>
          <p:cNvSpPr txBox="1"/>
          <p:nvPr/>
        </p:nvSpPr>
        <p:spPr>
          <a:xfrm>
            <a:off x="4432412" y="1397802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2024</a:t>
            </a:r>
          </a:p>
        </p:txBody>
      </p:sp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6644615"/>
              </p:ext>
            </p:extLst>
          </p:nvPr>
        </p:nvGraphicFramePr>
        <p:xfrm>
          <a:off x="7349306" y="4500701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A831628-FDE9-AA2D-9541-68508CA3F417}"/>
              </a:ext>
            </a:extLst>
          </p:cNvPr>
          <p:cNvSpPr txBox="1"/>
          <p:nvPr/>
        </p:nvSpPr>
        <p:spPr>
          <a:xfrm>
            <a:off x="5448412" y="995670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320836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8540A2A-6978-DAF5-FBB3-A7510F06F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69" y="1579518"/>
            <a:ext cx="6193782" cy="383424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FBB3EB0-7463-0DA5-74C9-9A14809712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0039" y="5134983"/>
            <a:ext cx="2234886" cy="85138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4728745" y="1068190"/>
            <a:ext cx="3470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394EB5F-0EFE-7ABA-8A22-FBF85A329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7" y="0"/>
            <a:ext cx="12156284" cy="6857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C7CDEB9-9AD7-A889-0C2B-7EB57BCED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881" y="1292801"/>
            <a:ext cx="9520238" cy="513646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4562734" y="16556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424160" y="1707509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0009005-EBE4-1ED7-A597-B4DAB3756A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133" y="2125985"/>
            <a:ext cx="3853921" cy="162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72833" y="4547055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17.125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2833" y="4547055"/>
                <a:ext cx="1302836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97493A-2940-58A2-B014-3993E52CFF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992" y="1670044"/>
            <a:ext cx="9113838" cy="491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D50F614-3721-3A08-C9D9-3D0CA7FB2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29" y="1217219"/>
            <a:ext cx="9706505" cy="523695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4224067" y="1707509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044439" y="1707509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2024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552563"/>
                <a:ext cx="127499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17.87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552563"/>
                <a:ext cx="1274996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8FA0E8C8-431F-5C26-8FAB-BFFB1573C2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8363" y="1586766"/>
            <a:ext cx="9240838" cy="498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B67FF0-DE14-95F0-1FFD-CD61B9177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0758" y="1283241"/>
            <a:ext cx="9604375" cy="531758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8603625" y="1921232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91C6837-C589-4E20-06AE-8CA36943095D}"/>
              </a:ext>
            </a:extLst>
          </p:cNvPr>
          <p:cNvSpPr txBox="1"/>
          <p:nvPr/>
        </p:nvSpPr>
        <p:spPr>
          <a:xfrm>
            <a:off x="2564565" y="2551837"/>
            <a:ext cx="7383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HOSPITALIZADOS EN LAS ULTIMAS 16 SEMANAS EPIDEMIOLÓGICAS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13903D2-A5DD-F6C4-AD9B-115D5B0FC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881" y="1529965"/>
            <a:ext cx="9266238" cy="499942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4911107" y="1274797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439DD2-4A97-6898-C6C6-DEABFF974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883" y="1579518"/>
            <a:ext cx="9113308" cy="492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5770313-390E-D212-8D55-0BE40296C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05" y="1670684"/>
            <a:ext cx="6174000" cy="372664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22 de enero 2024 (SE04)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C627123-44DD-B3AC-CE11-819C72569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798" y="5444285"/>
            <a:ext cx="2012966" cy="76684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2761188" y="1083448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44D2683-6D84-4B6F-FEBF-A258EF794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6400" y="1351510"/>
            <a:ext cx="5203395" cy="266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25019</TotalTime>
  <Words>657</Words>
  <Application>Microsoft Office PowerPoint</Application>
  <PresentationFormat>Panorámica</PresentationFormat>
  <Paragraphs>90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2555</cp:revision>
  <dcterms:created xsi:type="dcterms:W3CDTF">2022-02-06T20:00:10Z</dcterms:created>
  <dcterms:modified xsi:type="dcterms:W3CDTF">2024-01-23T18:05:36Z</dcterms:modified>
</cp:coreProperties>
</file>