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4" r:id="rId12"/>
    <p:sldId id="270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70" d="100"/>
          <a:sy n="70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-1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-5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E-46EC-BB5D-6EDCDEE975D2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E-46EC-BB5D-6EDCDEE97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92-4622-B974-FA745ED8C19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92-4622-B974-FA745ED8C19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92-4622-B974-FA745ED8C194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92-4622-B974-FA745ED8C1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92-4622-B974-FA745ED8C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68-4AF1-B092-74A1347493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5.2631578947368418E-2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68-4AF1-B092-74A134749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10/06/2024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REGIONAL DE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SALUD</a:t>
            </a:r>
          </a:p>
          <a:p>
            <a:pPr algn="ctr"/>
            <a:r>
              <a:rPr lang="es-PE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138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23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08/06/2024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a las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11:59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pm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02 al 08 de junio </a:t>
            </a:r>
            <a:r>
              <a:rPr lang="es-E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del </a:t>
            </a:r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3464"/>
              </p:ext>
            </p:extLst>
          </p:nvPr>
        </p:nvGraphicFramePr>
        <p:xfrm>
          <a:off x="6864937" y="4621699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" y="1835053"/>
            <a:ext cx="6858972" cy="41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</a:t>
            </a:r>
            <a:r>
              <a:rPr lang="es-PE" sz="3600" dirty="0" smtClean="0"/>
              <a:t>6 </a:t>
            </a:r>
            <a:r>
              <a:rPr lang="es-PE" sz="3600" dirty="0"/>
              <a:t>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71825"/>
              </p:ext>
            </p:extLst>
          </p:nvPr>
        </p:nvGraphicFramePr>
        <p:xfrm>
          <a:off x="7484935" y="2554061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4079" t="3905" r="4965" b="2700"/>
          <a:stretch/>
        </p:blipFill>
        <p:spPr>
          <a:xfrm>
            <a:off x="97487" y="1566414"/>
            <a:ext cx="6673756" cy="413527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354" y="5188704"/>
            <a:ext cx="2263889" cy="84337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97487" y="1558017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</a:t>
            </a:r>
            <a:r>
              <a:rPr lang="es-PE" dirty="0" smtClean="0"/>
              <a:t>2024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691" y="-122907"/>
            <a:ext cx="12264691" cy="69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5" y="13037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/>
              <a:t>Comportamiento  de COVID-19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939600"/>
            <a:ext cx="986400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5" y="938381"/>
            <a:ext cx="9866810" cy="5918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redondeado 9"/>
              <p:cNvSpPr/>
              <p:nvPr/>
            </p:nvSpPr>
            <p:spPr>
              <a:xfrm>
                <a:off x="10842152" y="4954146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</a:t>
                </a:r>
                <a:r>
                  <a:rPr lang="es-ES" b="1" dirty="0" smtClean="0">
                    <a:solidFill>
                      <a:schemeClr val="tx1"/>
                    </a:solidFill>
                  </a:rPr>
                  <a:t>1.87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ángulo redondead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52" y="4954146"/>
                <a:ext cx="1302836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0"/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</a:t>
                </a:r>
                <a:r>
                  <a:rPr lang="es-ES" sz="1400" b="1" dirty="0" smtClean="0">
                    <a:solidFill>
                      <a:schemeClr val="tx1"/>
                    </a:solidFill>
                  </a:rPr>
                  <a:t>22 </a:t>
                </a:r>
                <a:r>
                  <a:rPr lang="es-ES" sz="1400" b="1" dirty="0">
                    <a:solidFill>
                      <a:schemeClr val="tx1"/>
                    </a:solidFill>
                  </a:rPr>
                  <a:t>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12"/>
          <p:cNvCxnSpPr/>
          <p:nvPr/>
        </p:nvCxnSpPr>
        <p:spPr>
          <a:xfrm>
            <a:off x="2129051" y="5268044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0" y="939600"/>
            <a:ext cx="986400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</a:t>
            </a:r>
            <a:r>
              <a:rPr lang="es-PE" sz="2000" b="1" dirty="0" smtClean="0"/>
              <a:t>los linajes de las </a:t>
            </a:r>
            <a:r>
              <a:rPr lang="es-PE" sz="2000" b="1" dirty="0"/>
              <a:t>Variantes de COVID-19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1909"/>
            <a:ext cx="5704764" cy="340289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A57B83D-9DE3-E57A-C105-B3F6BFCF6F7C}"/>
              </a:ext>
            </a:extLst>
          </p:cNvPr>
          <p:cNvSpPr txBox="1"/>
          <p:nvPr/>
        </p:nvSpPr>
        <p:spPr>
          <a:xfrm>
            <a:off x="-130614" y="204628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</a:t>
            </a:r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522" y="2184263"/>
            <a:ext cx="6673478" cy="284472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965" y="4961618"/>
            <a:ext cx="2182454" cy="8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381"/>
            <a:ext cx="6061727" cy="3636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273" y="3222000"/>
            <a:ext cx="606172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 smtClean="0"/>
              <a:t>Región Tumbes, </a:t>
            </a:r>
            <a:r>
              <a:rPr lang="es-ES" sz="2000" b="1" dirty="0" smtClean="0"/>
              <a:t>al 08 de junio 2024 (SE23)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35" y="2183974"/>
            <a:ext cx="5318702" cy="31903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FAA66AA-15CA-905B-814A-7408FC26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E68ECBF-8833-8ED8-1110-91473810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pSpPr/>
          <p:nvPr/>
        </p:nvGrpSpPr>
        <p:grpSpPr>
          <a:xfrm>
            <a:off x="140083" y="1637118"/>
            <a:ext cx="6388101" cy="4276725"/>
            <a:chOff x="0" y="0"/>
            <a:chExt cx="4931700" cy="4276725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00000000-0008-0000-03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97983023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0000000-0008-0000-03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00000000-0008-0000-03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29942</TotalTime>
  <Words>348</Words>
  <Application>Microsoft Office PowerPoint</Application>
  <PresentationFormat>Panorámica</PresentationFormat>
  <Paragraphs>51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Pvilchez</cp:lastModifiedBy>
  <cp:revision>2617</cp:revision>
  <dcterms:created xsi:type="dcterms:W3CDTF">2022-02-06T20:00:10Z</dcterms:created>
  <dcterms:modified xsi:type="dcterms:W3CDTF">2024-06-10T16:57:06Z</dcterms:modified>
</cp:coreProperties>
</file>