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70" d="100"/>
          <a:sy n="70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2021\salas%2008-2021\SQL-COVID-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2021\salas%2008-2021\SQL-COVID-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Edad'!$J$9:$J$26</c:f>
              <c:numCache>
                <c:formatCode>0;0</c:formatCode>
                <c:ptCount val="18"/>
                <c:pt idx="0">
                  <c:v>-1</c:v>
                </c:pt>
                <c:pt idx="1">
                  <c:v>-2</c:v>
                </c:pt>
                <c:pt idx="2">
                  <c:v>-2</c:v>
                </c:pt>
                <c:pt idx="3">
                  <c:v>0</c:v>
                </c:pt>
                <c:pt idx="4">
                  <c:v>-2</c:v>
                </c:pt>
                <c:pt idx="5">
                  <c:v>0</c:v>
                </c:pt>
                <c:pt idx="6">
                  <c:v>-2</c:v>
                </c:pt>
                <c:pt idx="7">
                  <c:v>0</c:v>
                </c:pt>
                <c:pt idx="8">
                  <c:v>0</c:v>
                </c:pt>
                <c:pt idx="9">
                  <c:v>-1</c:v>
                </c:pt>
                <c:pt idx="10">
                  <c:v>-5</c:v>
                </c:pt>
                <c:pt idx="11">
                  <c:v>-1</c:v>
                </c:pt>
                <c:pt idx="12">
                  <c:v>0</c:v>
                </c:pt>
                <c:pt idx="13">
                  <c:v>-2</c:v>
                </c:pt>
                <c:pt idx="14">
                  <c:v>-1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90-4445-9237-ED5A2BF68F09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Edad'!$K$9:$K$26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2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90-4445-9237-ED5A2BF68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2C-4C02-87C8-79BB27C769C0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2C-4C02-87C8-79BB27C769C0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2C-4C02-87C8-79BB27C769C0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2C-4C02-87C8-79BB27C769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2C-4C02-87C8-79BB27C76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12-4D6F-BBD3-81162A2B5C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0.05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12-4D6F-BBD3-81162A2B5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3/07/2024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REGIONAL DE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SALUD</a:t>
            </a:r>
          </a:p>
          <a:p>
            <a:pPr algn="ctr"/>
            <a:r>
              <a:rPr lang="es-PE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13805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26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29/06/2024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 las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11:59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pm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</a:t>
            </a:r>
            <a:r>
              <a:rPr lang="es-E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23 al 29 de junio del </a:t>
            </a:r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al 29 de junio 2024 (SE26)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676343"/>
              </p:ext>
            </p:extLst>
          </p:nvPr>
        </p:nvGraphicFramePr>
        <p:xfrm>
          <a:off x="6786002" y="4587632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92030"/>
            <a:ext cx="6858972" cy="41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ES" sz="2000" b="1" dirty="0" smtClean="0"/>
              <a:t>Región Tumbes, al 29 de junio 2024 (SE26)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1317"/>
            <a:ext cx="7069539" cy="426614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</a:t>
            </a:r>
            <a:r>
              <a:rPr lang="es-PE" dirty="0" smtClean="0"/>
              <a:t>2024</a:t>
            </a:r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473" y="5174443"/>
            <a:ext cx="2187316" cy="814849"/>
          </a:xfrm>
          <a:prstGeom prst="rect">
            <a:avLst/>
          </a:prstGeom>
        </p:spPr>
      </p:pic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518126"/>
              </p:ext>
            </p:extLst>
          </p:nvPr>
        </p:nvGraphicFramePr>
        <p:xfrm>
          <a:off x="7481765" y="2560745"/>
          <a:ext cx="4641760" cy="305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al 29 de junio 2024 (SE26)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</a:t>
            </a:r>
            <a:r>
              <a:rPr lang="es-PE" sz="3600" dirty="0" smtClean="0"/>
              <a:t>6 </a:t>
            </a:r>
            <a:r>
              <a:rPr lang="es-PE" sz="3600" dirty="0"/>
              <a:t>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38645" y="130372"/>
            <a:ext cx="470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/>
              <a:t>Comportamiento  de COVID-19</a:t>
            </a:r>
            <a:endParaRPr lang="es-PE" sz="2000" b="1" dirty="0"/>
          </a:p>
          <a:p>
            <a:pPr algn="ctr"/>
            <a:r>
              <a:rPr lang="es-ES" sz="2000" b="1" dirty="0" smtClean="0"/>
              <a:t>Región Tumbes, al 29 de junio 2024 (SE26)</a:t>
            </a:r>
            <a:endParaRPr lang="es-PE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5" y="938381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 smtClean="0"/>
              <a:t>Región Tumbes, al 29 de junio 2024 (SE26)</a:t>
            </a:r>
            <a:endParaRPr lang="es-PE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57B83D-9DE3-E57A-C105-B3F6BFCF6F7C}"/>
              </a:ext>
            </a:extLst>
          </p:cNvPr>
          <p:cNvSpPr txBox="1"/>
          <p:nvPr/>
        </p:nvSpPr>
        <p:spPr>
          <a:xfrm>
            <a:off x="3840884" y="210088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</a:t>
            </a:r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A57B83D-9DE3-E57A-C105-B3F6BFCF6F7C}"/>
              </a:ext>
            </a:extLst>
          </p:cNvPr>
          <p:cNvSpPr txBox="1"/>
          <p:nvPr/>
        </p:nvSpPr>
        <p:spPr>
          <a:xfrm>
            <a:off x="8733384" y="210088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</a:t>
            </a:r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7970293" y="1201003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al 29 de junio 2024 (SE26)</a:t>
            </a:r>
            <a:endParaRPr lang="es-PE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5" y="938381"/>
            <a:ext cx="9866810" cy="5918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ángulo redondeado 11"/>
              <p:cNvSpPr/>
              <p:nvPr/>
            </p:nvSpPr>
            <p:spPr>
              <a:xfrm>
                <a:off x="10879850" y="4499627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</a:t>
                </a:r>
                <a:r>
                  <a:rPr lang="es-ES" b="1" dirty="0" smtClean="0">
                    <a:solidFill>
                      <a:schemeClr val="tx1"/>
                    </a:solidFill>
                  </a:rPr>
                  <a:t>2.17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ángulo redondead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4499627"/>
                <a:ext cx="1254424" cy="627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redondeado 13"/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</a:t>
                </a:r>
                <a:r>
                  <a:rPr lang="es-ES" sz="1400" b="1" dirty="0" smtClean="0">
                    <a:solidFill>
                      <a:schemeClr val="tx1"/>
                    </a:solidFill>
                  </a:rPr>
                  <a:t>26 </a:t>
                </a:r>
                <a:r>
                  <a:rPr lang="es-ES" sz="1400" b="1" dirty="0">
                    <a:solidFill>
                      <a:schemeClr val="tx1"/>
                    </a:solidFill>
                  </a:rPr>
                  <a:t>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ángulo redondead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14"/>
          <p:cNvCxnSpPr/>
          <p:nvPr/>
        </p:nvCxnSpPr>
        <p:spPr>
          <a:xfrm>
            <a:off x="2129051" y="5172794"/>
            <a:ext cx="8393382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ángulo redondeado 9"/>
              <p:cNvSpPr/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 smtClean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ángulo redondead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cto 12"/>
          <p:cNvCxnSpPr/>
          <p:nvPr/>
        </p:nvCxnSpPr>
        <p:spPr>
          <a:xfrm>
            <a:off x="2144971" y="5488970"/>
            <a:ext cx="8393382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al 29 de junio 2024 (SE26)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</a:t>
            </a:r>
            <a:r>
              <a:rPr lang="es-PE" sz="2000" b="1" dirty="0" smtClean="0"/>
              <a:t>los linajes de las </a:t>
            </a:r>
            <a:r>
              <a:rPr lang="es-PE" sz="2000" b="1" dirty="0"/>
              <a:t>Variantes de COVID-19</a:t>
            </a:r>
          </a:p>
          <a:p>
            <a:pPr algn="ctr"/>
            <a:r>
              <a:rPr lang="es-ES" sz="2000" b="1" dirty="0" smtClean="0"/>
              <a:t>Región Tumbes, al 29 de junio 2024 (SE26)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 smtClean="0"/>
              <a:t>Región Tumbes, al 29 de junio 2024 (SE26)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7586"/>
            <a:ext cx="5332912" cy="330800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A57B83D-9DE3-E57A-C105-B3F6BFCF6F7C}"/>
              </a:ext>
            </a:extLst>
          </p:cNvPr>
          <p:cNvSpPr txBox="1"/>
          <p:nvPr/>
        </p:nvSpPr>
        <p:spPr>
          <a:xfrm>
            <a:off x="-130614" y="2046289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</a:t>
            </a:r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623" y="2112109"/>
            <a:ext cx="6988377" cy="29789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169" y="4992657"/>
            <a:ext cx="2182454" cy="8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 smtClean="0"/>
              <a:t>Región Tumbes, al 29 de junio 2024 (SE26)</a:t>
            </a:r>
            <a:endParaRPr lang="es-PE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381"/>
            <a:ext cx="6121744" cy="3672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256" y="3186000"/>
            <a:ext cx="6121744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 smtClean="0"/>
              <a:t>Región Tumbes, al 29 de junio 2024 (SE26)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578" y="2043198"/>
            <a:ext cx="5494422" cy="329571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AA66AA-15CA-905B-814A-7408FC26D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8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E68ECBF-8833-8ED8-1110-914738106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4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pSpPr/>
          <p:nvPr/>
        </p:nvGrpSpPr>
        <p:grpSpPr>
          <a:xfrm>
            <a:off x="149913" y="1620415"/>
            <a:ext cx="6388101" cy="4276725"/>
            <a:chOff x="0" y="0"/>
            <a:chExt cx="4931700" cy="4276725"/>
          </a:xfrm>
        </p:grpSpPr>
        <p:graphicFrame>
          <p:nvGraphicFramePr>
            <p:cNvPr id="20" name="Gráfico 19">
              <a:extLst>
                <a:ext uri="{FF2B5EF4-FFF2-40B4-BE49-F238E27FC236}">
                  <a16:creationId xmlns:a16="http://schemas.microsoft.com/office/drawing/2014/main" id="{00000000-0008-0000-0300-000003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75584960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0000000-0008-0000-03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00000000-0008-0000-03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33157</TotalTime>
  <Words>355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Pvilchez</cp:lastModifiedBy>
  <cp:revision>2641</cp:revision>
  <dcterms:created xsi:type="dcterms:W3CDTF">2022-02-06T20:00:10Z</dcterms:created>
  <dcterms:modified xsi:type="dcterms:W3CDTF">2024-07-04T20:18:35Z</dcterms:modified>
</cp:coreProperties>
</file>