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-1</c:v>
                </c:pt>
                <c:pt idx="3">
                  <c:v>-3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-2</c:v>
                </c:pt>
                <c:pt idx="8">
                  <c:v>-2</c:v>
                </c:pt>
                <c:pt idx="9">
                  <c:v>0</c:v>
                </c:pt>
                <c:pt idx="10">
                  <c:v>-3</c:v>
                </c:pt>
                <c:pt idx="11">
                  <c:v>-2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CC-44C0-A9D0-CC71B572C300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6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4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CC-44C0-A9D0-CC71B572C3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F-4AEB-A7D6-510391B2F89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0F-4AEB-A7D6-510391B2F89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0F-4AEB-A7D6-510391B2F89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80F-4AEB-A7D6-510391B2F8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0F-4AEB-A7D6-510391B2F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19/11/2024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19/11/2024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19/11/2024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19/11/2024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5.png"/><Relationship Id="rId7" Type="http://schemas.openxmlformats.org/officeDocument/2006/relationships/oleObject" Target="file:///D:\2021\salas%2008-2021\Mapa%20COVID-19%20-%20TIA%20-%20Letalidad.xlsm!Letalidad!F10C6:F14C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oleObject" Target="file:///D:\2021\salas%2008-2021\Mapa%20COVID-19%20-%20TIA%20-%20Letalidad.xlsm!Letalidad!F11C15:F38C40" TargetMode="Externa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Mapa%20COVID-19%20-%20V-2.xlsm!Mapa%20COVID!F1C18:F48C6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D:\2021\salas%2008-2021\Mapa%20COVID-19%20-%20TIA%20-%20Letalidad.xlsm!CASOS!F10C6:F14C9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CASOS!F11C15:F38C38" TargetMode="External"/><Relationship Id="rId5" Type="http://schemas.openxmlformats.org/officeDocument/2006/relationships/image" Target="../media/image11.emf"/><Relationship Id="rId4" Type="http://schemas.openxmlformats.org/officeDocument/2006/relationships/oleObject" Target="file:///D:\2021\salas%2008-2021\SQL-COVID-19.xlsx!residencia%20(2)!F2C2:F19C12" TargetMode="External"/><Relationship Id="rId9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46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16/11/2024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10 al 16 de noviembre del 2024)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16 de noviembre 2024 (SE46)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81979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16 de noviembre 2024 (SE46)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47130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7686684" imgH="4762491" progId="Excel.SheetMacroEnabled.12">
                  <p:link updateAutomatic="1"/>
                </p:oleObj>
              </mc:Choice>
              <mc:Fallback>
                <p:oleObj name="Macro-Enabled Worksheet" r:id="rId5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157434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638442" imgH="980998" progId="Excel.SheetMacroEnabled.12">
                  <p:link updateAutomatic="1"/>
                </p:oleObj>
              </mc:Choice>
              <mc:Fallback>
                <p:oleObj name="Macro-Enabled Worksheet" r:id="rId7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16 de noviembre 2024 (SE46)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BD34415-6E8B-54E4-3056-82D9357459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504865"/>
              </p:ext>
            </p:extLst>
          </p:nvPr>
        </p:nvGraphicFramePr>
        <p:xfrm>
          <a:off x="0" y="0"/>
          <a:ext cx="12192000" cy="686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link updateAutomatic="1"/>
                </p:oleObj>
              </mc:Choice>
              <mc:Fallback>
                <p:oleObj name="Macro-Enabled Worksheet" r:id="rId3" imgW="14420902" imgH="833425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55458" y="130372"/>
            <a:ext cx="5271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16 de noviembre 2024 (SE46)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967B586-4D3E-4471-EBEF-221D07328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16 de noviembre 2024 (SE46)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42C9640-07DA-BD41-18D9-3BD71F4AE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48019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7850518-7793-8BB8-DEBC-373950058A5F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F32425-437D-B152-31F7-23445E793151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D3956DFF-179A-302F-3533-E531BA5A8C49}"/>
              </a:ext>
            </a:extLst>
          </p:cNvPr>
          <p:cNvCxnSpPr/>
          <p:nvPr/>
        </p:nvCxnSpPr>
        <p:spPr>
          <a:xfrm>
            <a:off x="6830788" y="1186935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16 de noviembre 2024 (SE46)</a:t>
            </a:r>
            <a:endParaRPr lang="es-PE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8361654-259E-612D-9064-0080E614F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71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2C592372-C192-3FB2-D0EA-092193EF9F20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1.74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2C592372-C192-3FB2-D0EA-092193EF9F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9D4CA9D1-81D3-D3C6-85F4-0CD8BB9578BF}"/>
                  </a:ext>
                </a:extLst>
              </p:cNvPr>
              <p:cNvSpPr/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46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9D4CA9D1-81D3-D3C6-85F4-0CD8BB9578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B3DE278-375C-D3FC-AF99-70AC5BEB91AB}"/>
              </a:ext>
            </a:extLst>
          </p:cNvPr>
          <p:cNvCxnSpPr>
            <a:cxnSpLocks/>
          </p:cNvCxnSpPr>
          <p:nvPr/>
        </p:nvCxnSpPr>
        <p:spPr>
          <a:xfrm>
            <a:off x="2377440" y="5341611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11944C21-3A3A-30F7-4CE0-B81583B82D83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11944C21-3A3A-30F7-4CE0-B81583B82D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EC2189E2-C9DF-C125-A45D-FF4EFFD6580C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16 de noviembre 2024 (SE46)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16 de noviembre 2024 (SE46)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16 de noviembre 2024 (SE46)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BACB7AFA-C9B2-D5D0-0C7F-049480860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1086092"/>
              </p:ext>
            </p:extLst>
          </p:nvPr>
        </p:nvGraphicFramePr>
        <p:xfrm>
          <a:off x="5383677" y="2062745"/>
          <a:ext cx="6804927" cy="2732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610518" imgH="3457595" progId="Excel.Sheet.12">
                  <p:link updateAutomatic="1"/>
                </p:oleObj>
              </mc:Choice>
              <mc:Fallback>
                <p:oleObj name="Worksheet" r:id="rId4" imgW="8610518" imgH="34575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83677" y="2062745"/>
                        <a:ext cx="6804927" cy="2732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8A9251E-B483-EDD8-C5BB-598737CA5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941550"/>
              </p:ext>
            </p:extLst>
          </p:nvPr>
        </p:nvGraphicFramePr>
        <p:xfrm>
          <a:off x="0" y="1472970"/>
          <a:ext cx="5383677" cy="363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7095919" imgH="4791245" progId="Excel.SheetMacroEnabled.12">
                  <p:link updateAutomatic="1"/>
                </p:oleObj>
              </mc:Choice>
              <mc:Fallback>
                <p:oleObj name="Macro-Enabled Worksheet" r:id="rId6" imgW="7095919" imgH="479124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1472970"/>
                        <a:ext cx="5383677" cy="3634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0" y="160533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557A7528-88F4-F1BD-CCD1-025EBB94F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4848133"/>
              </p:ext>
            </p:extLst>
          </p:nvPr>
        </p:nvGraphicFramePr>
        <p:xfrm>
          <a:off x="3313023" y="4842736"/>
          <a:ext cx="2070654" cy="79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2543280" imgH="980998" progId="Excel.SheetMacroEnabled.12">
                  <p:link updateAutomatic="1"/>
                </p:oleObj>
              </mc:Choice>
              <mc:Fallback>
                <p:oleObj name="Macro-Enabled Worksheet" r:id="rId8" imgW="2543280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13023" y="4842736"/>
                        <a:ext cx="2070654" cy="798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16 de noviembre 2024 (SE46)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1F50D5-03E4-BB1D-3642-D5F720E7F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0084"/>
            <a:ext cx="6002222" cy="36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C3CC619-8420-457D-5C93-3282417F1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1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16 de noviembre 2024 (SE46)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5362AB5B-A848-7FDB-EEFC-10A2F9DAC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240" y="2140149"/>
            <a:ext cx="5402000" cy="324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2A673E6-A5FD-177D-D506-FA44282CD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2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DA7C103-067F-8ADF-D4FE-A46208D77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58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52074" y="1620415"/>
            <a:ext cx="6388101" cy="4276725"/>
            <a:chOff x="-10901" y="101547"/>
            <a:chExt cx="4931700" cy="4276725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46998767"/>
                </p:ext>
              </p:extLst>
            </p:nvPr>
          </p:nvGraphicFramePr>
          <p:xfrm>
            <a:off x="-10901" y="101547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37749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6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Tema de Office</vt:lpstr>
      <vt:lpstr>file:///D:\2021\salas%2008-2021\SQL-COVID-19.xlsx!residencia%20(2)!F2C2:F19C12</vt:lpstr>
      <vt:lpstr>file:///D:\2021\salas%2008-2021\Mapa%20COVID-19%20-%20TIA%20-%20Letalidad.xlsm!CASOS!F11C15:F38C38</vt:lpstr>
      <vt:lpstr>file:///D:\2021\salas%2008-2021\Mapa%20COVID-19%20-%20TIA%20-%20Letalidad.xlsm!CASOS!F10C6:F14C9</vt:lpstr>
      <vt:lpstr>file:///D:\2021\salas%2008-2021\Mapa%20COVID-19%20-%20TIA%20-%20Letalidad.xlsm!Letalidad!F11C15:F38C40</vt:lpstr>
      <vt:lpstr>file:///D:\2021\salas%2008-2021\Mapa%20COVID-19%20-%20TIA%20-%20Letalidad.xlsm!Letalidad!F10C6:F14C9</vt:lpstr>
      <vt:lpstr>D:\2021\salas 08-2021\Mapa COVID-19 - V-2.xlsm!Mapa COVID!F1C18:F48C66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2690</cp:revision>
  <dcterms:created xsi:type="dcterms:W3CDTF">2022-02-06T20:00:10Z</dcterms:created>
  <dcterms:modified xsi:type="dcterms:W3CDTF">2024-11-19T13:16:13Z</dcterms:modified>
</cp:coreProperties>
</file>