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-2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-1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7-43C0-A6A9-D914F0CC7003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5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A7-43C0-A6A9-D914F0CC7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41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12/10/2024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06 al 12 de octubre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67116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74979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F82E636-9A18-67C8-F993-8D5B236606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184520"/>
              </p:ext>
            </p:extLst>
          </p:nvPr>
        </p:nvGraphicFramePr>
        <p:xfrm>
          <a:off x="0" y="0"/>
          <a:ext cx="12192000" cy="6861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embed/>
                </p:oleObj>
              </mc:Choice>
              <mc:Fallback>
                <p:oleObj name="Macro-Enabled Worksheet" r:id="rId3" imgW="14420902" imgH="8334254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18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18580" y="130372"/>
            <a:ext cx="4945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3EE69C0-B8AC-FF7E-1DC7-F2FFAD4E6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502C5F-C4A0-AF0E-FD54-590F351D8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FF53FBA-CFDE-4DDB-8A7A-38BF83FB2F70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5E1840-8D52-037E-714F-235EEF0A23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2F7F53C-9A87-636C-4CA9-D88F70E49EFD}"/>
              </a:ext>
            </a:extLst>
          </p:cNvPr>
          <p:cNvCxnSpPr/>
          <p:nvPr/>
        </p:nvCxnSpPr>
        <p:spPr>
          <a:xfrm>
            <a:off x="7140281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7174C9-12D4-D633-11AB-89BF1489D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F84518-47F7-CE23-28E9-C7E056563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40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4820B079-BA4D-B016-6AD0-7FD7E9B4DC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1A5EF4A-A084-DDF9-C885-01359AC4255F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002E8C25-6FB7-E280-7D9E-5C8DE95AE1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AFFE064-44C7-D309-BA08-C8B7431E5574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4FE5897-FC35-31B9-7679-371801F41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" y="1629000"/>
            <a:ext cx="5328572" cy="3600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8268160-3645-5166-F6A4-A46651DED8DD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2F45D69-F729-72AE-D761-C8EEAAD10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649" y="4931630"/>
            <a:ext cx="2040923" cy="792000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D0A4CA0-C586-2585-26BD-2C0114545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755643"/>
              </p:ext>
            </p:extLst>
          </p:nvPr>
        </p:nvGraphicFramePr>
        <p:xfrm>
          <a:off x="5328572" y="1882054"/>
          <a:ext cx="6863428" cy="27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610518" imgH="3457595" progId="Excel.Sheet.12">
                  <p:embed/>
                </p:oleObj>
              </mc:Choice>
              <mc:Fallback>
                <p:oleObj name="Worksheet" r:id="rId6" imgW="8610518" imgH="345759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28572" y="1882054"/>
                        <a:ext cx="6863428" cy="275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557C7D-9BFE-E737-3E59-5C0344BCC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465CC8F-85A5-0091-7C27-DE0114F2E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12 de octubre 2024 (SE41)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D499D72C-88A3-9E5E-A492-1ACAA6F71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2AC66E-9566-24E3-B905-367BFE5FC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BE1F48A-0A44-600E-A4F2-9766C886D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00046" y="1620415"/>
            <a:ext cx="6388101" cy="4276725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37611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10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Hoja de cálculo de Microsoft Excel</vt:lpstr>
      <vt:lpstr>Hoja de cálculo habilitada para macros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Mc-Quen</cp:lastModifiedBy>
  <cp:revision>2679</cp:revision>
  <dcterms:created xsi:type="dcterms:W3CDTF">2022-02-06T20:00:10Z</dcterms:created>
  <dcterms:modified xsi:type="dcterms:W3CDTF">2024-10-15T13:08:25Z</dcterms:modified>
</cp:coreProperties>
</file>