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-2</c:v>
                </c:pt>
                <c:pt idx="1">
                  <c:v>-1</c:v>
                </c:pt>
                <c:pt idx="2">
                  <c:v>-1</c:v>
                </c:pt>
                <c:pt idx="3">
                  <c:v>-2</c:v>
                </c:pt>
                <c:pt idx="4">
                  <c:v>-2</c:v>
                </c:pt>
                <c:pt idx="5">
                  <c:v>0</c:v>
                </c:pt>
                <c:pt idx="6">
                  <c:v>-7</c:v>
                </c:pt>
                <c:pt idx="7">
                  <c:v>-1</c:v>
                </c:pt>
                <c:pt idx="8">
                  <c:v>-2</c:v>
                </c:pt>
                <c:pt idx="9">
                  <c:v>0</c:v>
                </c:pt>
                <c:pt idx="10">
                  <c:v>-3</c:v>
                </c:pt>
                <c:pt idx="11">
                  <c:v>-2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A7-43C0-A6A9-D914F0CC7003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3</c:v>
                </c:pt>
                <c:pt idx="9">
                  <c:v>6</c:v>
                </c:pt>
                <c:pt idx="10">
                  <c:v>5</c:v>
                </c:pt>
                <c:pt idx="11">
                  <c:v>7</c:v>
                </c:pt>
                <c:pt idx="12">
                  <c:v>5</c:v>
                </c:pt>
                <c:pt idx="13">
                  <c:v>2</c:v>
                </c:pt>
                <c:pt idx="14">
                  <c:v>3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A7-43C0-A6A9-D914F0CC7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1-4B59-97EF-8CDE9AE307A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E1-4B59-97EF-8CDE9AE307A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E1-4B59-97EF-8CDE9AE307A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E1-4B59-97EF-8CDE9AE307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4.1666666666666664E-2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E1-4B59-97EF-8CDE9AE30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21/10/2024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21/10/2024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21/10/2024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21/10/2024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5.png"/><Relationship Id="rId7" Type="http://schemas.openxmlformats.org/officeDocument/2006/relationships/oleObject" Target="file:///D:\2021\salas%2008-2021\Mapa%20COVID-19%20-%20TIA%20-%20Letalidad.xlsm!Letalidad!F10C6:F14C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oleObject" Target="file:///D:\2021\salas%2008-2021\Mapa%20COVID-19%20-%20TIA%20-%20Letalidad.xlsm!Letalidad!F11C15:F38C40" TargetMode="Externa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42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19/10/2024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13 al 19 de octubre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19 de octubre 2024 (SE42)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272553"/>
              </p:ext>
            </p:extLst>
          </p:nvPr>
        </p:nvGraphicFramePr>
        <p:xfrm>
          <a:off x="6894009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19 de octubre 2024 (SE42)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671163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7686684" imgH="4762491" progId="Excel.SheetMacroEnabled.12">
                  <p:link updateAutomatic="1"/>
                </p:oleObj>
              </mc:Choice>
              <mc:Fallback>
                <p:oleObj name="Macro-Enabled Worksheet" r:id="rId5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174979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638442" imgH="980998" progId="Excel.SheetMacroEnabled.12">
                  <p:link updateAutomatic="1"/>
                </p:oleObj>
              </mc:Choice>
              <mc:Fallback>
                <p:oleObj name="Macro-Enabled Worksheet" r:id="rId7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19 de octubre 2024 (SE42)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12420AA-EA43-6A7E-5050-FBC0BB693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318580" y="130372"/>
            <a:ext cx="49450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19 de octubre 2024 (SE42)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75D73C0-C20C-E696-DB6A-1E5BB6258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19 de octubre 2024 (SE42)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F502C5F-C4A0-AF0E-FD54-590F351D8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FF53FBA-CFDE-4DDB-8A7A-38BF83FB2F70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5E1840-8D52-037E-714F-235EEF0A2351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2F7F53C-9A87-636C-4CA9-D88F70E49EFD}"/>
              </a:ext>
            </a:extLst>
          </p:cNvPr>
          <p:cNvCxnSpPr/>
          <p:nvPr/>
        </p:nvCxnSpPr>
        <p:spPr>
          <a:xfrm>
            <a:off x="7140281" y="1215071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19 de octubre 2024 (SE42)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47174C9-12D4-D633-11AB-89BF1489D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71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BEF84518-47F7-CE23-28E9-C7E056563FBB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1.78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BEF84518-47F7-CE23-28E9-C7E056563F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4820B079-BA4D-B016-6AD0-7FD7E9B4DC68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42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4820B079-BA4D-B016-6AD0-7FD7E9B4DC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1A5EF4A-A084-DDF9-C885-01359AC4255F}"/>
              </a:ext>
            </a:extLst>
          </p:cNvPr>
          <p:cNvCxnSpPr>
            <a:cxnSpLocks/>
          </p:cNvCxnSpPr>
          <p:nvPr/>
        </p:nvCxnSpPr>
        <p:spPr>
          <a:xfrm>
            <a:off x="2377440" y="5341611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002E8C25-6FB7-E280-7D9E-5C8DE95AE1E9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002E8C25-6FB7-E280-7D9E-5C8DE95AE1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AFFE064-44C7-D309-BA08-C8B7431E5574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19 de octubre 2024 (SE42)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19 de octubre 2024 (SE42)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19 de octubre 2024 (SE42)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4FE5897-FC35-31B9-7679-371801F41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" y="1629000"/>
            <a:ext cx="5328572" cy="3600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8268160-3645-5166-F6A4-A46651DED8DD}"/>
              </a:ext>
            </a:extLst>
          </p:cNvPr>
          <p:cNvSpPr txBox="1"/>
          <p:nvPr/>
        </p:nvSpPr>
        <p:spPr>
          <a:xfrm>
            <a:off x="55105" y="18214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2F45D69-F729-72AE-D761-C8EEAAD10E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649" y="4931630"/>
            <a:ext cx="2040923" cy="792000"/>
          </a:xfrm>
          <a:prstGeom prst="rect">
            <a:avLst/>
          </a:prstGeom>
        </p:spPr>
      </p:pic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6AC18E9A-A3C9-639E-A2B8-5FCC562312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5866963"/>
              </p:ext>
            </p:extLst>
          </p:nvPr>
        </p:nvGraphicFramePr>
        <p:xfrm>
          <a:off x="5350542" y="2051381"/>
          <a:ext cx="6872758" cy="2759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8610518" imgH="3457595" progId="Excel.Sheet.12">
                  <p:embed/>
                </p:oleObj>
              </mc:Choice>
              <mc:Fallback>
                <p:oleObj name="Worksheet" r:id="rId6" imgW="8610518" imgH="345759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50542" y="2051381"/>
                        <a:ext cx="6872758" cy="27597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19 de octubre 2024 (SE42)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557C7D-9BFE-E737-3E59-5C0344BCC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3673"/>
            <a:ext cx="6002222" cy="36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465CC8F-85A5-0091-7C27-DE0114F2E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19 de octubre 2024 (SE42)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D499D72C-88A3-9E5E-A492-1ACAA6F71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240" y="2140149"/>
            <a:ext cx="5402000" cy="324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F2AC66E-9566-24E3-B905-367BFE5FC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2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BE1F48A-0A44-600E-A4F2-9766C886D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58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00046" y="1620415"/>
            <a:ext cx="6388101" cy="4276725"/>
            <a:chOff x="0" y="0"/>
            <a:chExt cx="4931700" cy="4276725"/>
          </a:xfrm>
        </p:grpSpPr>
        <p:graphicFrame>
          <p:nvGraphicFramePr>
            <p:cNvPr id="19" name="Gráfico 18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37622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10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Tema de Office</vt:lpstr>
      <vt:lpstr>file:///D:\2021\salas%2008-2021\Mapa%20COVID-19%20-%20TIA%20-%20Letalidad.xlsm!Letalidad!F11C15:F38C40</vt:lpstr>
      <vt:lpstr>file:///D:\2021\salas%2008-2021\Mapa%20COVID-19%20-%20TIA%20-%20Letalidad.xlsm!Letalidad!F10C6:F14C9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2680</cp:revision>
  <dcterms:created xsi:type="dcterms:W3CDTF">2022-02-06T20:00:10Z</dcterms:created>
  <dcterms:modified xsi:type="dcterms:W3CDTF">2024-10-21T23:43:51Z</dcterms:modified>
</cp:coreProperties>
</file>