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Edad'!$J$9:$J$26</c:f>
              <c:numCache>
                <c:formatCode>0;0</c:formatCode>
                <c:ptCount val="18"/>
                <c:pt idx="0">
                  <c:v>-2</c:v>
                </c:pt>
                <c:pt idx="1">
                  <c:v>-2</c:v>
                </c:pt>
                <c:pt idx="2">
                  <c:v>-2</c:v>
                </c:pt>
                <c:pt idx="3">
                  <c:v>0</c:v>
                </c:pt>
                <c:pt idx="4">
                  <c:v>-2</c:v>
                </c:pt>
                <c:pt idx="5">
                  <c:v>0</c:v>
                </c:pt>
                <c:pt idx="6">
                  <c:v>-2</c:v>
                </c:pt>
                <c:pt idx="7">
                  <c:v>0</c:v>
                </c:pt>
                <c:pt idx="8">
                  <c:v>-1</c:v>
                </c:pt>
                <c:pt idx="9">
                  <c:v>-1</c:v>
                </c:pt>
                <c:pt idx="10">
                  <c:v>-6</c:v>
                </c:pt>
                <c:pt idx="11">
                  <c:v>-2</c:v>
                </c:pt>
                <c:pt idx="12">
                  <c:v>0</c:v>
                </c:pt>
                <c:pt idx="13">
                  <c:v>-2</c:v>
                </c:pt>
                <c:pt idx="14">
                  <c:v>-1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46-4E90-93BA-34B15A82388B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Edad'!$K$9:$K$26</c:f>
              <c:numCache>
                <c:formatCode>General</c:formatCode>
                <c:ptCount val="18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6</c:v>
                </c:pt>
                <c:pt idx="4">
                  <c:v>6</c:v>
                </c:pt>
                <c:pt idx="5">
                  <c:v>5</c:v>
                </c:pt>
                <c:pt idx="6">
                  <c:v>2</c:v>
                </c:pt>
                <c:pt idx="7">
                  <c:v>6</c:v>
                </c:pt>
                <c:pt idx="8">
                  <c:v>5</c:v>
                </c:pt>
                <c:pt idx="9">
                  <c:v>7</c:v>
                </c:pt>
                <c:pt idx="10">
                  <c:v>5</c:v>
                </c:pt>
                <c:pt idx="11">
                  <c:v>3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1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46-4E90-93BA-34B15A8238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FE1-4B59-97EF-8CDE9AE307A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FE1-4B59-97EF-8CDE9AE307A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FE1-4B59-97EF-8CDE9AE307A6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FE1-4B59-97EF-8CDE9AE307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4.1666666666666664E-2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FE1-4B59-97EF-8CDE9AE307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549-48C3-900F-DCA30E830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4.1666666666666664E-2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49-48C3-900F-DCA30E830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9/09/2024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9/09/2024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9/09/2024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9/09/2024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5.png"/><Relationship Id="rId7" Type="http://schemas.openxmlformats.org/officeDocument/2006/relationships/package" Target="../embeddings/Microsoft_Excel_Macro-Enabled_Worksheet.xlsm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package" Target="../embeddings/Microsoft_Excel_Worksheet.xls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36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07/09/2024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01 al 07 de setiembre del 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07 de setiembre 2024 (SE36)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272553"/>
              </p:ext>
            </p:extLst>
          </p:nvPr>
        </p:nvGraphicFramePr>
        <p:xfrm>
          <a:off x="6894009" y="4587632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ES" sz="2000" b="1" dirty="0"/>
              <a:t>Región Tumbes, al 07 de setiembre 2024 (SE36)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51317"/>
            <a:ext cx="7069539" cy="426614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2024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5473" y="5174443"/>
            <a:ext cx="2187316" cy="814849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40047"/>
              </p:ext>
            </p:extLst>
          </p:nvPr>
        </p:nvGraphicFramePr>
        <p:xfrm>
          <a:off x="7481765" y="2857464"/>
          <a:ext cx="4464661" cy="2879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07 de setiembre 2024 (SE36)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2119853-C6AF-32DE-0E9A-815A00CD6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194411" y="130372"/>
            <a:ext cx="51933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07 de setiembre 2024 (SE36)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0D314DD-54A7-F6BA-AFBE-DD53E04FD1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43619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07 de setiembre 2024 (SE36)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1D8EC79-7694-F6D5-3671-85073FE429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FF50E3E2-D8B0-E92B-E154-C9CCB82DB53A}"/>
              </a:ext>
            </a:extLst>
          </p:cNvPr>
          <p:cNvSpPr txBox="1"/>
          <p:nvPr/>
        </p:nvSpPr>
        <p:spPr>
          <a:xfrm>
            <a:off x="36298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F4F8F50-8D12-A26A-6355-861207AA8899}"/>
              </a:ext>
            </a:extLst>
          </p:cNvPr>
          <p:cNvSpPr txBox="1"/>
          <p:nvPr/>
        </p:nvSpPr>
        <p:spPr>
          <a:xfrm>
            <a:off x="85223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F818E893-F7AA-0E7C-7DA7-822C1CA9BC4F}"/>
              </a:ext>
            </a:extLst>
          </p:cNvPr>
          <p:cNvCxnSpPr/>
          <p:nvPr/>
        </p:nvCxnSpPr>
        <p:spPr>
          <a:xfrm>
            <a:off x="7534185" y="1215071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07 de setiembre 2024 (SE36)</a:t>
            </a:r>
            <a:endParaRPr lang="es-PE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9D3AC87-FAB2-B8E2-A967-A789E5147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ángulo redondeado 11">
                <a:extLst>
                  <a:ext uri="{FF2B5EF4-FFF2-40B4-BE49-F238E27FC236}">
                    <a16:creationId xmlns:a16="http://schemas.microsoft.com/office/drawing/2014/main" id="{C0375312-4477-E018-BE8F-41E81B2D7ACA}"/>
                  </a:ext>
                </a:extLst>
              </p:cNvPr>
              <p:cNvSpPr/>
              <p:nvPr/>
            </p:nvSpPr>
            <p:spPr>
              <a:xfrm>
                <a:off x="10879850" y="4584035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2.17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3" name="Rectángulo redondeado 11">
                <a:extLst>
                  <a:ext uri="{FF2B5EF4-FFF2-40B4-BE49-F238E27FC236}">
                    <a16:creationId xmlns:a16="http://schemas.microsoft.com/office/drawing/2014/main" id="{C0375312-4477-E018-BE8F-41E81B2D7A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4584035"/>
                <a:ext cx="1254424" cy="62779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ángulo redondeado 13">
                <a:extLst>
                  <a:ext uri="{FF2B5EF4-FFF2-40B4-BE49-F238E27FC236}">
                    <a16:creationId xmlns:a16="http://schemas.microsoft.com/office/drawing/2014/main" id="{A1BFA4A8-E0CC-18EE-6E85-EDD6089750C7}"/>
                  </a:ext>
                </a:extLst>
              </p:cNvPr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36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Rectángulo redondeado 13">
                <a:extLst>
                  <a:ext uri="{FF2B5EF4-FFF2-40B4-BE49-F238E27FC236}">
                    <a16:creationId xmlns:a16="http://schemas.microsoft.com/office/drawing/2014/main" id="{A1BFA4A8-E0CC-18EE-6E85-EDD6089750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02ED4440-4A20-FAC9-84C6-B4D3F61F3DDC}"/>
              </a:ext>
            </a:extLst>
          </p:cNvPr>
          <p:cNvCxnSpPr>
            <a:cxnSpLocks/>
          </p:cNvCxnSpPr>
          <p:nvPr/>
        </p:nvCxnSpPr>
        <p:spPr>
          <a:xfrm>
            <a:off x="2377440" y="5116523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9B445D98-C550-ECD9-3EE6-FB0AB9ADEE9D}"/>
                  </a:ext>
                </a:extLst>
              </p:cNvPr>
              <p:cNvSpPr/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9B445D98-C550-ECD9-3EE6-FB0AB9ADEE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EAB69F65-92A8-94CF-A240-D46E51015383}"/>
              </a:ext>
            </a:extLst>
          </p:cNvPr>
          <p:cNvCxnSpPr>
            <a:cxnSpLocks/>
          </p:cNvCxnSpPr>
          <p:nvPr/>
        </p:nvCxnSpPr>
        <p:spPr>
          <a:xfrm>
            <a:off x="2377440" y="5503039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07 de setiembre 2024 (SE36)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07 de setiembre 2024 (SE36)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07 de setiembre 2024 (SE36)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D7239B22-F08E-8B70-E7DF-D12440637F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4966512"/>
              </p:ext>
            </p:extLst>
          </p:nvPr>
        </p:nvGraphicFramePr>
        <p:xfrm>
          <a:off x="5212212" y="2017536"/>
          <a:ext cx="7010529" cy="2822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8562937" imgH="3447869" progId="Excel.Sheet.12">
                  <p:embed/>
                </p:oleObj>
              </mc:Choice>
              <mc:Fallback>
                <p:oleObj name="Worksheet" r:id="rId4" imgW="8562937" imgH="344786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12212" y="2017536"/>
                        <a:ext cx="7010529" cy="28229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D5DF5C58-7231-6965-B278-C44ABDBDD8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938"/>
          <a:stretch/>
        </p:blipFill>
        <p:spPr>
          <a:xfrm>
            <a:off x="0" y="1612434"/>
            <a:ext cx="5212212" cy="359431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2697301-EB89-E5CB-C8B3-33A9C9DDBC67}"/>
              </a:ext>
            </a:extLst>
          </p:cNvPr>
          <p:cNvSpPr txBox="1"/>
          <p:nvPr/>
        </p:nvSpPr>
        <p:spPr>
          <a:xfrm>
            <a:off x="55105" y="1821447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1D6B26FC-88D0-06CE-CED8-8A53BE07F7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9965979"/>
              </p:ext>
            </p:extLst>
          </p:nvPr>
        </p:nvGraphicFramePr>
        <p:xfrm>
          <a:off x="3120323" y="4863546"/>
          <a:ext cx="2078676" cy="801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7" imgW="2543280" imgH="980998" progId="Excel.SheetMacroEnabled.12">
                  <p:embed/>
                </p:oleObj>
              </mc:Choice>
              <mc:Fallback>
                <p:oleObj name="Macro-Enabled Worksheet" r:id="rId7" imgW="2543280" imgH="980998" progId="Excel.SheetMacroEnabled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120323" y="4863546"/>
                        <a:ext cx="2078676" cy="8018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07 de setiembre 2024 (SE36)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EE6155-9933-B791-BE8D-244791C5A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3673"/>
            <a:ext cx="6002222" cy="3600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84DD252-76B7-59A1-8C8E-637E9A1CB0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80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07 de setiembre 2024 (SE36)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234D2D8F-EFD0-64F8-3AB0-6C2FEA66E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746" y="2180903"/>
            <a:ext cx="5353514" cy="321091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BE0E57E-BB99-C51C-7E9D-AE4BD1015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8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5E232B8-BC08-188B-D10A-1CFE572AF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24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85904" y="1620415"/>
            <a:ext cx="6388101" cy="4276725"/>
            <a:chOff x="0" y="0"/>
            <a:chExt cx="4931700" cy="4276725"/>
          </a:xfrm>
        </p:grpSpPr>
        <p:graphicFrame>
          <p:nvGraphicFramePr>
            <p:cNvPr id="15" name="Gráfico 14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35859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Tema de Office</vt:lpstr>
      <vt:lpstr>Worksheet</vt:lpstr>
      <vt:lpstr>Macro-Enabled Worksheet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2668</cp:revision>
  <dcterms:created xsi:type="dcterms:W3CDTF">2022-02-06T20:00:10Z</dcterms:created>
  <dcterms:modified xsi:type="dcterms:W3CDTF">2024-09-10T00:03:42Z</dcterms:modified>
</cp:coreProperties>
</file>