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-2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E90-93BA-34B15A82388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E90-93BA-34B15A823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Excel_Macro-Enabled_Worksheet.xlsm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37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14/09/2024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08 al 14 de setiembre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54D5AC4-DBE4-40C6-E120-71F025E36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94411" y="130372"/>
            <a:ext cx="5193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D910FC-ECC0-FE07-240A-78C13E442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D8EC79-7694-F6D5-3671-85073FE42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F50E3E2-D8B0-E92B-E154-C9CCB82DB53A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4F8F50-8D12-A26A-6355-861207AA8899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818E893-F7AA-0E7C-7DA7-822C1CA9BC4F}"/>
              </a:ext>
            </a:extLst>
          </p:cNvPr>
          <p:cNvCxnSpPr/>
          <p:nvPr/>
        </p:nvCxnSpPr>
        <p:spPr>
          <a:xfrm>
            <a:off x="7534185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D3AC87-FAB2-B8E2-A967-A789E5147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2.09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37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2ED4440-4A20-FAC9-84C6-B4D3F61F3DDC}"/>
              </a:ext>
            </a:extLst>
          </p:cNvPr>
          <p:cNvCxnSpPr>
            <a:cxnSpLocks/>
          </p:cNvCxnSpPr>
          <p:nvPr/>
        </p:nvCxnSpPr>
        <p:spPr>
          <a:xfrm>
            <a:off x="2377440" y="511652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AB69F65-92A8-94CF-A240-D46E51015383}"/>
              </a:ext>
            </a:extLst>
          </p:cNvPr>
          <p:cNvCxnSpPr>
            <a:cxnSpLocks/>
          </p:cNvCxnSpPr>
          <p:nvPr/>
        </p:nvCxnSpPr>
        <p:spPr>
          <a:xfrm>
            <a:off x="2377440" y="5503039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5DF5C58-7231-6965-B278-C44ABDBDD8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38"/>
          <a:stretch/>
        </p:blipFill>
        <p:spPr>
          <a:xfrm>
            <a:off x="0" y="1612434"/>
            <a:ext cx="5212212" cy="35943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2697301-EB89-E5CB-C8B3-33A9C9DDBC67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D6B26FC-88D0-06CE-CED8-8A53BE07F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965979"/>
              </p:ext>
            </p:extLst>
          </p:nvPr>
        </p:nvGraphicFramePr>
        <p:xfrm>
          <a:off x="3120323" y="4863546"/>
          <a:ext cx="2078676" cy="80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2543280" imgH="980998" progId="Excel.SheetMacroEnabled.12">
                  <p:embed/>
                </p:oleObj>
              </mc:Choice>
              <mc:Fallback>
                <p:oleObj name="Macro-Enabled Worksheet" r:id="rId5" imgW="2543280" imgH="980998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20323" y="4863546"/>
                        <a:ext cx="2078676" cy="801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F661750C-2974-4A70-68B8-586FB4F9B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7317" y="2190779"/>
            <a:ext cx="6924683" cy="277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EE6155-9933-B791-BE8D-244791C5A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84DD252-76B7-59A1-8C8E-637E9A1CB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14 de setiembre 2024 (SE37)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34D2D8F-EFD0-64F8-3AB0-6C2FEA66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46" y="2180903"/>
            <a:ext cx="5353514" cy="32109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E0E57E-BB99-C51C-7E9D-AE4BD101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E232B8-BC08-188B-D10A-1CFE572A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85904" y="1620415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35927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Macro-Enabled 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2669</cp:revision>
  <dcterms:created xsi:type="dcterms:W3CDTF">2022-02-06T20:00:10Z</dcterms:created>
  <dcterms:modified xsi:type="dcterms:W3CDTF">2024-09-17T16:43:48Z</dcterms:modified>
</cp:coreProperties>
</file>