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4" r:id="rId12"/>
    <p:sldId id="270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70" d="100"/>
          <a:sy n="70" d="100"/>
        </p:scale>
        <p:origin x="5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2021\salas%2008-2021\SQL-COVID-19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Edad'!$H$9:$H$26</c:f>
              <c:strCache>
                <c:ptCount val="18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</c:strCache>
            </c:strRef>
          </c:cat>
          <c:val>
            <c:numRef>
              <c:f>'Grupo Edad'!$J$9:$J$26</c:f>
              <c:numCache>
                <c:formatCode>0;0</c:formatCode>
                <c:ptCount val="18"/>
                <c:pt idx="0">
                  <c:v>-1</c:v>
                </c:pt>
                <c:pt idx="1">
                  <c:v>-2</c:v>
                </c:pt>
                <c:pt idx="2">
                  <c:v>-2</c:v>
                </c:pt>
                <c:pt idx="3">
                  <c:v>0</c:v>
                </c:pt>
                <c:pt idx="4">
                  <c:v>-2</c:v>
                </c:pt>
                <c:pt idx="5">
                  <c:v>0</c:v>
                </c:pt>
                <c:pt idx="6">
                  <c:v>-1</c:v>
                </c:pt>
                <c:pt idx="7">
                  <c:v>0</c:v>
                </c:pt>
                <c:pt idx="8">
                  <c:v>0</c:v>
                </c:pt>
                <c:pt idx="9">
                  <c:v>-1</c:v>
                </c:pt>
                <c:pt idx="10">
                  <c:v>-5</c:v>
                </c:pt>
                <c:pt idx="11">
                  <c:v>-1</c:v>
                </c:pt>
                <c:pt idx="12">
                  <c:v>0</c:v>
                </c:pt>
                <c:pt idx="13">
                  <c:v>-2</c:v>
                </c:pt>
                <c:pt idx="14">
                  <c:v>-1</c:v>
                </c:pt>
                <c:pt idx="15">
                  <c:v>-1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2E-46EC-BB5D-6EDCDEE975D2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Edad'!$H$9:$H$26</c:f>
              <c:strCache>
                <c:ptCount val="18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</c:strCache>
            </c:strRef>
          </c:cat>
          <c:val>
            <c:numRef>
              <c:f>'Grupo Edad'!$K$9:$K$26</c:f>
              <c:numCache>
                <c:formatCode>General</c:formatCode>
                <c:ptCount val="18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  <c:pt idx="7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2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2E-46EC-BB5D-6EDCDEE97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92-4622-B974-FA745ED8C194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92-4622-B974-FA745ED8C194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E92-4622-B974-FA745ED8C194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E92-4622-B974-FA745ED8C1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5.2631578947368418E-2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E92-4622-B974-FA745ED8C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168-4AF1-B092-74A1347493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5.2631578947368418E-2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68-4AF1-B092-74A134749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24/06/2024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24/06/2024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24/06/2024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24/06/2024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REGIONAL DE 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SALUD</a:t>
            </a:r>
          </a:p>
          <a:p>
            <a:pPr algn="ctr"/>
            <a:r>
              <a:rPr lang="es-PE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13805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25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22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/06/2024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a las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11:59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pm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</a:t>
            </a:r>
            <a:r>
              <a:rPr lang="es-E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16</a:t>
            </a:r>
            <a:r>
              <a:rPr lang="es-E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E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 </a:t>
            </a:r>
            <a:r>
              <a:rPr lang="es-E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22 de </a:t>
            </a:r>
            <a:r>
              <a:rPr lang="es-E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junio del </a:t>
            </a:r>
            <a:r>
              <a:rPr lang="es-E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2024)</a:t>
            </a:r>
            <a:endParaRPr lang="en-US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 smtClean="0"/>
              <a:t>Región Tumbes, </a:t>
            </a:r>
            <a:r>
              <a:rPr lang="es-ES" sz="2000" b="1" dirty="0" smtClean="0"/>
              <a:t>al 22 de junio 2024 (SE25)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4" y="1300870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232"/>
              </p:ext>
            </p:extLst>
          </p:nvPr>
        </p:nvGraphicFramePr>
        <p:xfrm>
          <a:off x="7817786" y="1618756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73464"/>
              </p:ext>
            </p:extLst>
          </p:nvPr>
        </p:nvGraphicFramePr>
        <p:xfrm>
          <a:off x="6864937" y="4621699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" y="1835053"/>
            <a:ext cx="6858972" cy="411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 smtClean="0"/>
              <a:t>Región Tumbes, </a:t>
            </a:r>
            <a:r>
              <a:rPr lang="es-ES" sz="2000" b="1" dirty="0" smtClean="0"/>
              <a:t>al 22 de junio 2024 (SE25)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</a:t>
            </a:r>
            <a:r>
              <a:rPr lang="es-PE" sz="3600" dirty="0" smtClean="0"/>
              <a:t>6 </a:t>
            </a:r>
            <a:r>
              <a:rPr lang="es-PE" sz="3600" dirty="0"/>
              <a:t>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ES" sz="2000" b="1" dirty="0" smtClean="0"/>
              <a:t>Región Tumbes, </a:t>
            </a:r>
            <a:r>
              <a:rPr lang="es-ES" sz="2000" b="1" dirty="0" smtClean="0"/>
              <a:t>al 22 de junio 2024 (SE25)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071825"/>
              </p:ext>
            </p:extLst>
          </p:nvPr>
        </p:nvGraphicFramePr>
        <p:xfrm>
          <a:off x="7484935" y="2554061"/>
          <a:ext cx="4641760" cy="3058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4079" t="3905" r="4965" b="2700"/>
          <a:stretch/>
        </p:blipFill>
        <p:spPr>
          <a:xfrm>
            <a:off x="97487" y="1566414"/>
            <a:ext cx="6673756" cy="413527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7354" y="5188704"/>
            <a:ext cx="2263889" cy="84337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6EF4C60-8A44-056B-9FCA-7AF8B8ABCF1E}"/>
              </a:ext>
            </a:extLst>
          </p:cNvPr>
          <p:cNvSpPr txBox="1"/>
          <p:nvPr/>
        </p:nvSpPr>
        <p:spPr>
          <a:xfrm>
            <a:off x="97487" y="1558017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PERIODO </a:t>
            </a:r>
            <a:r>
              <a:rPr lang="es-PE" dirty="0" smtClean="0"/>
              <a:t>2024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6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438645" y="130372"/>
            <a:ext cx="4704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 smtClean="0"/>
              <a:t>Comportamiento  de COVID-19</a:t>
            </a:r>
            <a:endParaRPr lang="es-PE" sz="2000" b="1" dirty="0"/>
          </a:p>
          <a:p>
            <a:pPr algn="ctr"/>
            <a:r>
              <a:rPr lang="es-ES" sz="2000" b="1" dirty="0" smtClean="0"/>
              <a:t>Región Tumbes, </a:t>
            </a:r>
            <a:r>
              <a:rPr lang="es-ES" sz="2000" b="1" dirty="0" smtClean="0"/>
              <a:t>al 22 de junio 2024 (SE25)</a:t>
            </a:r>
            <a:endParaRPr lang="es-PE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 smtClean="0"/>
              <a:t>Región Tumbes, </a:t>
            </a:r>
            <a:r>
              <a:rPr lang="es-ES" sz="2000" b="1" dirty="0" smtClean="0"/>
              <a:t>al 22 de junio 2024 (SE25)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00" y="939600"/>
            <a:ext cx="986400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 smtClean="0"/>
              <a:t>Región Tumbes, </a:t>
            </a:r>
            <a:r>
              <a:rPr lang="es-ES" sz="2000" b="1" dirty="0" smtClean="0"/>
              <a:t>al 22 de junio 2024 (SE25)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595" y="938381"/>
            <a:ext cx="9866810" cy="591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redondeado 9"/>
              <p:cNvSpPr/>
              <p:nvPr/>
            </p:nvSpPr>
            <p:spPr>
              <a:xfrm>
                <a:off x="10842152" y="4858896"/>
                <a:ext cx="1302836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</a:t>
                </a:r>
                <a:r>
                  <a:rPr lang="es-ES" b="1" dirty="0" smtClean="0">
                    <a:solidFill>
                      <a:schemeClr val="tx1"/>
                    </a:solidFill>
                  </a:rPr>
                  <a:t>2.04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ángulo redondead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152" y="4858896"/>
                <a:ext cx="1302836" cy="62779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0"/>
              <p:cNvSpPr/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</a:t>
                </a:r>
                <a:r>
                  <a:rPr lang="es-ES" sz="1400" b="1" dirty="0" smtClean="0">
                    <a:solidFill>
                      <a:schemeClr val="tx1"/>
                    </a:solidFill>
                  </a:rPr>
                  <a:t>22 </a:t>
                </a:r>
                <a:r>
                  <a:rPr lang="es-ES" sz="1400" b="1" dirty="0">
                    <a:solidFill>
                      <a:schemeClr val="tx1"/>
                    </a:solidFill>
                  </a:rPr>
                  <a:t>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ctor recto 12"/>
          <p:cNvCxnSpPr/>
          <p:nvPr/>
        </p:nvCxnSpPr>
        <p:spPr>
          <a:xfrm>
            <a:off x="2129051" y="5172794"/>
            <a:ext cx="8393382" cy="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 smtClean="0"/>
              <a:t>Región Tumbes, </a:t>
            </a:r>
            <a:r>
              <a:rPr lang="es-ES" sz="2000" b="1" dirty="0" smtClean="0"/>
              <a:t>al 22 de junio 2024 (SE25)</a:t>
            </a:r>
            <a:endParaRPr lang="es-PE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00" y="939600"/>
            <a:ext cx="986400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</a:t>
            </a:r>
            <a:r>
              <a:rPr lang="es-PE" sz="2000" b="1" dirty="0" smtClean="0"/>
              <a:t>los linajes de las </a:t>
            </a:r>
            <a:r>
              <a:rPr lang="es-PE" sz="2000" b="1" dirty="0"/>
              <a:t>Variantes de COVID-19</a:t>
            </a:r>
          </a:p>
          <a:p>
            <a:pPr algn="ctr"/>
            <a:r>
              <a:rPr lang="es-ES" sz="2000" b="1" dirty="0" smtClean="0"/>
              <a:t>Región Tumbes, </a:t>
            </a:r>
            <a:r>
              <a:rPr lang="es-ES" sz="2000" b="1" dirty="0" smtClean="0"/>
              <a:t>al 22 de junio 2024 (SE25)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 smtClean="0"/>
              <a:t>Región Tumbes, </a:t>
            </a:r>
            <a:r>
              <a:rPr lang="es-ES" sz="2000" b="1" dirty="0" smtClean="0"/>
              <a:t>al 22 de junio 2024 (SE25)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41909"/>
            <a:ext cx="5704764" cy="340289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A57B83D-9DE3-E57A-C105-B3F6BFCF6F7C}"/>
              </a:ext>
            </a:extLst>
          </p:cNvPr>
          <p:cNvSpPr txBox="1"/>
          <p:nvPr/>
        </p:nvSpPr>
        <p:spPr>
          <a:xfrm>
            <a:off x="-130614" y="2046289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</a:t>
            </a:r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1965" y="4961618"/>
            <a:ext cx="2182454" cy="8433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24" y="2175493"/>
            <a:ext cx="6905676" cy="294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 smtClean="0"/>
              <a:t>Región Tumbes, </a:t>
            </a:r>
            <a:r>
              <a:rPr lang="es-ES" sz="2000" b="1" dirty="0" smtClean="0"/>
              <a:t>al 22 de junio 2024 (SE25)</a:t>
            </a:r>
            <a:endParaRPr lang="es-PE" sz="2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381"/>
            <a:ext cx="6121744" cy="3672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264" y="3176238"/>
            <a:ext cx="6121744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 smtClean="0"/>
              <a:t>Región Tumbes, </a:t>
            </a:r>
            <a:r>
              <a:rPr lang="es-ES" sz="2000" b="1" dirty="0" smtClean="0"/>
              <a:t>al 22 de junio 2024 (SE25)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22">
            <a:extLst>
              <a:ext uri="{FF2B5EF4-FFF2-40B4-BE49-F238E27FC236}">
                <a16:creationId xmlns:a16="http://schemas.microsoft.com/office/drawing/2014/main" id="{00000000-0008-0000-0300-000006000000}"/>
              </a:ext>
            </a:extLst>
          </p:cNvPr>
          <p:cNvGrpSpPr/>
          <p:nvPr/>
        </p:nvGrpSpPr>
        <p:grpSpPr>
          <a:xfrm>
            <a:off x="140083" y="1637118"/>
            <a:ext cx="6388101" cy="4276725"/>
            <a:chOff x="0" y="0"/>
            <a:chExt cx="4931700" cy="4276725"/>
          </a:xfrm>
        </p:grpSpPr>
        <p:graphicFrame>
          <p:nvGraphicFramePr>
            <p:cNvPr id="24" name="Gráfico 23">
              <a:extLst>
                <a:ext uri="{FF2B5EF4-FFF2-40B4-BE49-F238E27FC236}">
                  <a16:creationId xmlns:a16="http://schemas.microsoft.com/office/drawing/2014/main" id="{00000000-0008-0000-0300-0000030000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97983023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00000000-0008-0000-03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00000000-0008-0000-03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538" y="2137865"/>
            <a:ext cx="5400462" cy="323935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FAA66AA-15CA-905B-814A-7408FC26D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83" y="3154450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E68ECBF-8833-8ED8-1110-914738106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245" y="3186730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30557</TotalTime>
  <Words>348</Words>
  <Application>Microsoft Office PowerPoint</Application>
  <PresentationFormat>Panorámica</PresentationFormat>
  <Paragraphs>51</Paragraphs>
  <Slides>13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Pvilchez</cp:lastModifiedBy>
  <cp:revision>2623</cp:revision>
  <dcterms:created xsi:type="dcterms:W3CDTF">2022-02-06T20:00:10Z</dcterms:created>
  <dcterms:modified xsi:type="dcterms:W3CDTF">2024-06-25T01:29:01Z</dcterms:modified>
</cp:coreProperties>
</file>