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2021\salas%2008-2021\SQL-COVID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-3</c:v>
                </c:pt>
                <c:pt idx="9">
                  <c:v>0</c:v>
                </c:pt>
                <c:pt idx="10">
                  <c:v>-3</c:v>
                </c:pt>
                <c:pt idx="11">
                  <c:v>-3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D-4D70-A8F9-0635F6AA4E3D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D-4D70-A8F9-0635F6AA4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57-4A61-9774-4A73BB13EB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2.564102564102564E-2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7-4A61-9774-4A73BB13E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26/12/2024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Letalidad!F10C6:F14C9" TargetMode="External"/><Relationship Id="rId5" Type="http://schemas.openxmlformats.org/officeDocument/2006/relationships/image" Target="../media/image23.emf"/><Relationship Id="rId4" Type="http://schemas.openxmlformats.org/officeDocument/2006/relationships/oleObject" Target="file:///D:\2021\salas%2008-2021\Mapa%20COVID-19%20-%20TIA%20-%20Letalidad.xlsm!Letalidad!F11C15:F38C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51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21/12/2024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15 al 21 de diciembre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7686684" imgH="4762491" progId="Excel.SheetMacroEnabled.12">
                  <p:link updateAutomatic="1"/>
                </p:oleObj>
              </mc:Choice>
              <mc:Fallback>
                <p:oleObj name="Macro-Enabled Worksheet" r:id="rId4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638442" imgH="980998" progId="Excel.SheetMacroEnabled.12">
                  <p:link updateAutomatic="1"/>
                </p:oleObj>
              </mc:Choice>
              <mc:Fallback>
                <p:oleObj name="Macro-Enabled Worksheet" r:id="rId6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225324"/>
              </p:ext>
            </p:extLst>
          </p:nvPr>
        </p:nvGraphicFramePr>
        <p:xfrm>
          <a:off x="7596553" y="2767890"/>
          <a:ext cx="4440702" cy="302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6617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9DC8A1-8DC6-EB87-2273-826F5A988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5F4A87-D10B-93CE-7791-D11E33DB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7687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5496750-B353-2253-37FE-FE91875A28AA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754953-48DE-F2F2-8066-7040F77DA752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957CCF5-61DA-E554-6C90-2773DEC51083}"/>
              </a:ext>
            </a:extLst>
          </p:cNvPr>
          <p:cNvCxnSpPr/>
          <p:nvPr/>
        </p:nvCxnSpPr>
        <p:spPr>
          <a:xfrm>
            <a:off x="6760448" y="1229139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E41A55E-9CDC-D163-E371-BC8D111BC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B6298E3-3EDF-61AF-B4A0-F06ED3E8D21B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B6298E3-3EDF-61AF-B4A0-F06ED3E8D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8FC7FAFA-E5BC-A8CD-3373-ACD07F94018F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51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8FC7FAFA-E5BC-A8CD-3373-ACD07F94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40CD66B-10F9-48F0-2A0C-58DCD51ED876}"/>
              </a:ext>
            </a:extLst>
          </p:cNvPr>
          <p:cNvCxnSpPr>
            <a:cxnSpLocks/>
          </p:cNvCxnSpPr>
          <p:nvPr/>
        </p:nvCxnSpPr>
        <p:spPr>
          <a:xfrm>
            <a:off x="2377440" y="5327543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871A035E-A147-5B53-42D1-13266FE5F6F8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871A035E-A147-5B53-42D1-13266FE5F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C15F1D1-56E3-08D4-66B8-40A36F22BE66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69365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05107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2637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F34CCA-23B1-598E-1105-2D04D198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FA8A6B-9C4C-749F-EFC1-327640805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21 de diciembre 2024 (SE51)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C741BEC-C3BB-7CA9-53DE-679BB976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888" y="2155480"/>
            <a:ext cx="5402000" cy="32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7E108F-1B20-139E-1239-2DF3A85B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1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6EA7CE0-47B6-FB48-9B71-866D4716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3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87112" y="1620870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37880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D:\2021\salas 08-2021\Mapa COVID-19 - TIA - Letalidad.xlsm!CASOS!F11C15:F38C38</vt:lpstr>
      <vt:lpstr>D:\2021\salas 08-2021\Mapa COVID-19 - TIA - 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2698</cp:revision>
  <dcterms:created xsi:type="dcterms:W3CDTF">2022-02-06T20:00:10Z</dcterms:created>
  <dcterms:modified xsi:type="dcterms:W3CDTF">2024-12-26T13:44:00Z</dcterms:modified>
</cp:coreProperties>
</file>