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A-4DFA-81B3-C4412D017080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A-4DFA-81B3-C4412D017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17620767380264"/>
          <c:y val="6.5891520219573937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B1-45D7-8291-EE1E0FFB536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1-45D7-8291-EE1E0FFB536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B1-45D7-8291-EE1E0FFB536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B1-45D7-8291-EE1E0FFB53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B1-45D7-8291-EE1E0FFB5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B3-4C22-8B91-C905550A11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4.5454545454545456E-2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3-4C22-8B91-C905550A1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29/07/2024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30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27/07/2024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21 al 27 de julio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2247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3459227A-494A-9663-5656-B7D663FDF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59912"/>
            <a:ext cx="68605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89199"/>
              </p:ext>
            </p:extLst>
          </p:nvPr>
        </p:nvGraphicFramePr>
        <p:xfrm>
          <a:off x="7263252" y="2767890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38D1C4-1728-8829-AE8A-A32A3DC4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53340B-7954-CA1B-C0A7-358305C2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3BE45B-220A-93DD-440C-2F1295207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7ECBD9-88A7-20C8-14B3-6255041361BE}"/>
              </a:ext>
            </a:extLst>
          </p:cNvPr>
          <p:cNvSpPr txBox="1"/>
          <p:nvPr/>
        </p:nvSpPr>
        <p:spPr>
          <a:xfrm>
            <a:off x="38549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F1FE41-74F5-D432-0051-F96337D1C92F}"/>
              </a:ext>
            </a:extLst>
          </p:cNvPr>
          <p:cNvSpPr txBox="1"/>
          <p:nvPr/>
        </p:nvSpPr>
        <p:spPr>
          <a:xfrm>
            <a:off x="87474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77A5631-FD68-273D-692E-8151FC1D20F8}"/>
              </a:ext>
            </a:extLst>
          </p:cNvPr>
          <p:cNvCxnSpPr/>
          <p:nvPr/>
        </p:nvCxnSpPr>
        <p:spPr>
          <a:xfrm>
            <a:off x="7773341" y="1201003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D4CBCD-536A-85AD-B9B5-3DC55ED6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8" y="93180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8ADA300D-665B-3506-27C8-12B5A4DC6251}"/>
                  </a:ext>
                </a:extLst>
              </p:cNvPr>
              <p:cNvSpPr/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2.17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8ADA300D-665B-3506-27C8-12B5A4DC6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47612A67-3E85-0D06-F247-9F6117A36C63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26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47612A67-3E85-0D06-F247-9F6117A36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B5A3800-8985-9BE8-9942-E65A2189D81A}"/>
              </a:ext>
            </a:extLst>
          </p:cNvPr>
          <p:cNvCxnSpPr/>
          <p:nvPr/>
        </p:nvCxnSpPr>
        <p:spPr>
          <a:xfrm>
            <a:off x="2129051" y="5130590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346B7079-9461-37BB-0FE7-D39365E0EDA1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346B7079-9461-37BB-0FE7-D39365E0E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CA28A36-7621-B059-C269-6C24A0CDB6AC}"/>
              </a:ext>
            </a:extLst>
          </p:cNvPr>
          <p:cNvCxnSpPr/>
          <p:nvPr/>
        </p:nvCxnSpPr>
        <p:spPr>
          <a:xfrm>
            <a:off x="2144971" y="5488970"/>
            <a:ext cx="8393382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1842014-C18E-7C1F-F671-B6375684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391"/>
            <a:ext cx="5265033" cy="32841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3CF255-8A05-9A5C-4DC0-EDDF93068EB7}"/>
              </a:ext>
            </a:extLst>
          </p:cNvPr>
          <p:cNvSpPr txBox="1"/>
          <p:nvPr/>
        </p:nvSpPr>
        <p:spPr>
          <a:xfrm>
            <a:off x="31348" y="184977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8512679-11C9-4FD5-7119-D6525C6C4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606" y="4861194"/>
            <a:ext cx="2251710" cy="873798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BBA4386-2B40-C6C5-BA9B-7D679FF90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6759"/>
              </p:ext>
            </p:extLst>
          </p:nvPr>
        </p:nvGraphicFramePr>
        <p:xfrm>
          <a:off x="5296381" y="1886883"/>
          <a:ext cx="6895619" cy="294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067755" imgH="3447869" progId="Excel.Sheet.12">
                  <p:embed/>
                </p:oleObj>
              </mc:Choice>
              <mc:Fallback>
                <p:oleObj name="Worksheet" r:id="rId6" imgW="8067755" imgH="3447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6381" y="1886883"/>
                        <a:ext cx="6895619" cy="2947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38317B-0E11-8928-FC57-29C6FB7A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200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6AC6100-965B-66C2-2AC2-9E2234131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27 de julio 2024 (SE30)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97688" y="1509392"/>
            <a:ext cx="6388101" cy="4276725"/>
            <a:chOff x="0" y="0"/>
            <a:chExt cx="4931700" cy="4276725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AA2446F-1434-179F-2D03-1B03B6B46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523" y="1998521"/>
            <a:ext cx="5499477" cy="32984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5A1A87-CE83-88A9-1F50-1552E915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47C52A-9409-1153-D33F-9356F10CF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34455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2655</cp:revision>
  <dcterms:created xsi:type="dcterms:W3CDTF">2022-02-06T20:00:10Z</dcterms:created>
  <dcterms:modified xsi:type="dcterms:W3CDTF">2024-07-30T13:21:14Z</dcterms:modified>
</cp:coreProperties>
</file>