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Edad'!$J$9:$J$26</c:f>
              <c:numCache>
                <c:formatCode>0;0</c:formatCode>
                <c:ptCount val="18"/>
                <c:pt idx="0">
                  <c:v>-1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-2</c:v>
                </c:pt>
                <c:pt idx="7">
                  <c:v>0</c:v>
                </c:pt>
                <c:pt idx="8">
                  <c:v>-1</c:v>
                </c:pt>
                <c:pt idx="9">
                  <c:v>-1</c:v>
                </c:pt>
                <c:pt idx="10">
                  <c:v>-6</c:v>
                </c:pt>
                <c:pt idx="11">
                  <c:v>-1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AC-46E5-84FD-5BF0E34FFDAA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Edad'!$K$9:$K$26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AC-46E5-84FD-5BF0E34FF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17620767380264"/>
          <c:y val="6.5891520219573937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B1-45D7-8291-EE1E0FFB5360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B1-45D7-8291-EE1E0FFB5360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B1-45D7-8291-EE1E0FFB5360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B1-45D7-8291-EE1E0FFB53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B1-45D7-8291-EE1E0FFB5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B3-4C22-8B91-C905550A11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4.5454545454545456E-2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B3-4C22-8B91-C905550A1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16/07/2024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16/07/2024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16/07/2024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16/07/2024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16/07/2024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13805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28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13/07/2024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07 al 13 de julio del 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13 de julio 2024 (SE28)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DF913D14-C7F3-2E5A-0CDF-4BB5AE3D1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40" y="1752707"/>
            <a:ext cx="6860540" cy="4114800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422479"/>
              </p:ext>
            </p:extLst>
          </p:nvPr>
        </p:nvGraphicFramePr>
        <p:xfrm>
          <a:off x="6894009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ES" sz="2000" b="1" dirty="0"/>
              <a:t>Región Tumbes, al 13 de julio 2024 (SE28)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1317"/>
            <a:ext cx="7069539" cy="42661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473" y="5174443"/>
            <a:ext cx="2187316" cy="814849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189199"/>
              </p:ext>
            </p:extLst>
          </p:nvPr>
        </p:nvGraphicFramePr>
        <p:xfrm>
          <a:off x="7263252" y="2767890"/>
          <a:ext cx="4641760" cy="305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13 de julio 2024 (SE28)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2619FD-32B0-DBC4-88A1-EC704E0FE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438645" y="130372"/>
            <a:ext cx="470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13 de julio 2024 (SE28)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F0940B-FA72-62BE-2345-E209E82CD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173" y="939600"/>
            <a:ext cx="9867653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13 de julio 2024 (SE28)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27E16A-7EBE-F450-D375-D0E55C867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727AF53-E457-C8D9-4EB5-FF62CD62FBCA}"/>
              </a:ext>
            </a:extLst>
          </p:cNvPr>
          <p:cNvSpPr txBox="1"/>
          <p:nvPr/>
        </p:nvSpPr>
        <p:spPr>
          <a:xfrm>
            <a:off x="3854952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3039B7-80E3-A9A8-EDA2-9B5C5EF0876B}"/>
              </a:ext>
            </a:extLst>
          </p:cNvPr>
          <p:cNvSpPr txBox="1"/>
          <p:nvPr/>
        </p:nvSpPr>
        <p:spPr>
          <a:xfrm>
            <a:off x="8747452" y="2100880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731F800-125A-98DB-51A2-1293F4C48A3D}"/>
              </a:ext>
            </a:extLst>
          </p:cNvPr>
          <p:cNvCxnSpPr/>
          <p:nvPr/>
        </p:nvCxnSpPr>
        <p:spPr>
          <a:xfrm>
            <a:off x="7773341" y="1201003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13 de julio 2024 (SE28)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2958DE-3BFE-2878-D7BD-2918E8669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ángulo redondeado 11">
                <a:extLst>
                  <a:ext uri="{FF2B5EF4-FFF2-40B4-BE49-F238E27FC236}">
                    <a16:creationId xmlns:a16="http://schemas.microsoft.com/office/drawing/2014/main" id="{6429952A-88E7-88AA-463E-F405167B154C}"/>
                  </a:ext>
                </a:extLst>
              </p:cNvPr>
              <p:cNvSpPr/>
              <p:nvPr/>
            </p:nvSpPr>
            <p:spPr>
              <a:xfrm>
                <a:off x="10879850" y="4499627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2.17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ángulo redondeado 11">
                <a:extLst>
                  <a:ext uri="{FF2B5EF4-FFF2-40B4-BE49-F238E27FC236}">
                    <a16:creationId xmlns:a16="http://schemas.microsoft.com/office/drawing/2014/main" id="{6429952A-88E7-88AA-463E-F405167B1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4499627"/>
                <a:ext cx="1254424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ángulo redondeado 13">
                <a:extLst>
                  <a:ext uri="{FF2B5EF4-FFF2-40B4-BE49-F238E27FC236}">
                    <a16:creationId xmlns:a16="http://schemas.microsoft.com/office/drawing/2014/main" id="{493C913E-68CA-AF04-E03F-6C3CB53FE118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26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ángulo redondeado 13">
                <a:extLst>
                  <a:ext uri="{FF2B5EF4-FFF2-40B4-BE49-F238E27FC236}">
                    <a16:creationId xmlns:a16="http://schemas.microsoft.com/office/drawing/2014/main" id="{493C913E-68CA-AF04-E03F-6C3CB53FE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45ED17D-3A27-736D-2A4E-A30940102435}"/>
              </a:ext>
            </a:extLst>
          </p:cNvPr>
          <p:cNvCxnSpPr/>
          <p:nvPr/>
        </p:nvCxnSpPr>
        <p:spPr>
          <a:xfrm>
            <a:off x="2129051" y="5172794"/>
            <a:ext cx="8393382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ángulo redondeado 9">
                <a:extLst>
                  <a:ext uri="{FF2B5EF4-FFF2-40B4-BE49-F238E27FC236}">
                    <a16:creationId xmlns:a16="http://schemas.microsoft.com/office/drawing/2014/main" id="{70FD76E9-87A8-C341-D653-DED960E0A8E4}"/>
                  </a:ext>
                </a:extLst>
              </p:cNvPr>
              <p:cNvSpPr/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ángulo redondeado 9">
                <a:extLst>
                  <a:ext uri="{FF2B5EF4-FFF2-40B4-BE49-F238E27FC236}">
                    <a16:creationId xmlns:a16="http://schemas.microsoft.com/office/drawing/2014/main" id="{70FD76E9-87A8-C341-D653-DED960E0A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298396"/>
                <a:ext cx="1254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4566D44-8BEB-3C36-9544-14533150C33F}"/>
              </a:ext>
            </a:extLst>
          </p:cNvPr>
          <p:cNvCxnSpPr/>
          <p:nvPr/>
        </p:nvCxnSpPr>
        <p:spPr>
          <a:xfrm>
            <a:off x="2144971" y="5488970"/>
            <a:ext cx="8393382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13 de julio 2024 (SE28)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13 de julio 2024 (SE28)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13 de julio 2024 (SE28)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13A15E7-FDA6-334B-7DE5-6D31548CE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033" y="1946400"/>
            <a:ext cx="6926967" cy="296519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1842014-C18E-7C1F-F671-B63756849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84391"/>
            <a:ext cx="5265033" cy="328413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63CF255-8A05-9A5C-4DC0-EDDF93068EB7}"/>
              </a:ext>
            </a:extLst>
          </p:cNvPr>
          <p:cNvSpPr txBox="1"/>
          <p:nvPr/>
        </p:nvSpPr>
        <p:spPr>
          <a:xfrm>
            <a:off x="31348" y="1849779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8512679-11C9-4FD5-7119-D6525C6C4B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606" y="4861194"/>
            <a:ext cx="2251710" cy="87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13 de julio 2024 (SE28)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251FF9-0AB8-9225-B6DD-17F1673D5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673"/>
            <a:ext cx="6002222" cy="360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D53B24-DD16-4403-1969-EC139408D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0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13 de julio 2024 (SE28)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11BEC09B-2DFB-02EA-F28A-1694A98B4ABE}"/>
              </a:ext>
            </a:extLst>
          </p:cNvPr>
          <p:cNvSpPr/>
          <p:nvPr/>
        </p:nvSpPr>
        <p:spPr>
          <a:xfrm>
            <a:off x="6037255" y="5941813"/>
            <a:ext cx="1252024" cy="8539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6D13487-A8B7-E4FA-DCE0-4B6B89287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246" y="2026444"/>
            <a:ext cx="5350936" cy="320937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9E5CDD6-476F-59BF-A304-2760B31EB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85A615A-D5B0-8C54-988E-D3A9761E3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12818" y="1602831"/>
            <a:ext cx="6388101" cy="4276725"/>
            <a:chOff x="0" y="0"/>
            <a:chExt cx="4931700" cy="4276725"/>
          </a:xfrm>
        </p:grpSpPr>
        <p:graphicFrame>
          <p:nvGraphicFramePr>
            <p:cNvPr id="16" name="Gráfico 15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33288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2648</cp:revision>
  <dcterms:created xsi:type="dcterms:W3CDTF">2022-02-06T20:00:10Z</dcterms:created>
  <dcterms:modified xsi:type="dcterms:W3CDTF">2024-07-16T23:28:49Z</dcterms:modified>
</cp:coreProperties>
</file>