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  <p:sldId id="277" r:id="rId19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3" d="100"/>
          <a:sy n="113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layout>
        <c:manualLayout>
          <c:xMode val="edge"/>
          <c:yMode val="edge"/>
          <c:x val="0.27633934535738142"/>
          <c:y val="2.653399206348100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160</c:v>
                </c:pt>
                <c:pt idx="1">
                  <c:v>197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068637827276954E-2"/>
          <c:y val="5.6863770524686934E-2"/>
          <c:w val="0.92780943287385365"/>
          <c:h val="0.8287137862853540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#,##0.00</c:formatCode>
                <c:ptCount val="5"/>
                <c:pt idx="0">
                  <c:v>12.765710527842788</c:v>
                </c:pt>
                <c:pt idx="1">
                  <c:v>7.6941767230906288</c:v>
                </c:pt>
                <c:pt idx="2">
                  <c:v>14.895201617193317</c:v>
                </c:pt>
                <c:pt idx="3">
                  <c:v>14.014815662271543</c:v>
                </c:pt>
                <c:pt idx="4">
                  <c:v>17.589305702133103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2.0408163265306121E-2</c:v>
                </c:pt>
                <c:pt idx="4">
                  <c:v>5.4545454545454543E-2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29120909043519"/>
          <c:y val="5.1400554097404488E-2"/>
          <c:w val="0.80892886317430757"/>
          <c:h val="0.82829104695246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3.7499999999999999E-2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  <c:max val="5.000000000000001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0.13778</cdr:x>
      <cdr:y>0.14664</cdr:y>
    </cdr:from>
    <cdr:to>
      <cdr:x>0.23155</cdr:x>
      <cdr:y>0.5308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59641" y="362984"/>
          <a:ext cx="380890" cy="950953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0.74153</cdr:x>
      <cdr:y>0.12145</cdr:y>
    </cdr:from>
    <cdr:to>
      <cdr:x>0.85523</cdr:x>
      <cdr:y>0.5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012081" y="300638"/>
          <a:ext cx="461845" cy="937066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07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28/09/2023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28/09/2023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28/09/2023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28/09/2023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28/09/2023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28/09/2023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28/09/2023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28/09/2023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28/09/2023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28/09/2023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28/09/2023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28/09/2023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emf"/><Relationship Id="rId5" Type="http://schemas.openxmlformats.org/officeDocument/2006/relationships/image" Target="../media/image24.emf"/><Relationship Id="rId4" Type="http://schemas.openxmlformats.org/officeDocument/2006/relationships/chart" Target="../charts/char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43098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27 DE SETIEMBRE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39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27 de setiembre 2023 (SE39)</a:t>
            </a:r>
            <a:endParaRPr lang="es-PE" sz="2000" b="1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65662" y="6521890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CD02BD9-A096-D68E-6561-FDBAB5F3F7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872" y="1911961"/>
            <a:ext cx="5300133" cy="425227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2358E42-0299-7934-9589-DCD6357338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8894" y="1893797"/>
            <a:ext cx="5322773" cy="4270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27 de setiembre 2023 (SE39)</a:t>
            </a:r>
            <a:endParaRPr lang="es-PE" sz="2000" b="1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01238786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27 de setiembre 2023 (SE39)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27 de setiembre 2023 (SE39)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5161619"/>
              </p:ext>
            </p:extLst>
          </p:nvPr>
        </p:nvGraphicFramePr>
        <p:xfrm>
          <a:off x="599677" y="2182482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" name="Imagen 1">
            <a:extLst>
              <a:ext uri="{FF2B5EF4-FFF2-40B4-BE49-F238E27FC236}">
                <a16:creationId xmlns:a16="http://schemas.microsoft.com/office/drawing/2014/main" id="{9EFE18F7-F190-4BE2-487F-0587FAF82C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8600" y="2401820"/>
            <a:ext cx="5121876" cy="1643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27 de setiembre 2023 (SE39)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7566500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1041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05096094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81A7209E-5962-C91A-DDB6-33BF1C8FA9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249" y="1503049"/>
            <a:ext cx="6704770" cy="3894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27 de setiembre 2023 (SE39)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E292C58-8597-4792-0D27-FD4D41B831BD}"/>
              </a:ext>
            </a:extLst>
          </p:cNvPr>
          <p:cNvSpPr txBox="1"/>
          <p:nvPr/>
        </p:nvSpPr>
        <p:spPr>
          <a:xfrm>
            <a:off x="2962498" y="2551837"/>
            <a:ext cx="69096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/>
              <a:t>NO SE NOTIFICARON DEFUNCIONES EN LAS ULTIMAS 16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27 de setiembre 2023 (SE39)</a:t>
            </a:r>
            <a:endParaRPr lang="es-PE" sz="2000" b="1" dirty="0"/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06796019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4E017E48-0C5F-8BEA-87E1-D7EC0EE2D8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0495" y="1310038"/>
            <a:ext cx="6852872" cy="4242254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60BB2E4-C2C5-6B99-BDF4-E54D838859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9525" y="5353983"/>
            <a:ext cx="2112240" cy="80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1E7AA2-F468-825C-9F70-F9434103E5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62" y="0"/>
            <a:ext cx="12156270" cy="6857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DC2E34C-31F6-B5BF-D68C-67ABC3962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7352" y="-4936"/>
            <a:ext cx="11757291" cy="6862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991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F58167D-5B99-505A-5130-CE98A7ADE2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0161" y="1358295"/>
            <a:ext cx="9478963" cy="517109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27 de setiembre 2023 (SE39)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8851639" y="1650674"/>
            <a:ext cx="159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D959650-EFCA-C1F1-467C-8D9623CA31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68530" y="2020006"/>
            <a:ext cx="3173588" cy="1586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ángulo redondeado 16"/>
              <p:cNvSpPr/>
              <p:nvPr/>
            </p:nvSpPr>
            <p:spPr>
              <a:xfrm>
                <a:off x="9625144" y="5210285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0.50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25144" y="5210285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27 de setiembre 2023 (SE39)</a:t>
            </a:r>
            <a:endParaRPr lang="es-PE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0607FF4F-9D4D-D962-6EDC-F65E68C9E7E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9704" y="1807632"/>
            <a:ext cx="8437563" cy="4602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B8FB4584-124F-CC14-8252-0CABEEA5FC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2652" y="1321345"/>
            <a:ext cx="9546696" cy="5208041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27 de setiembre 2023 (SE39)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8874952" y="1632286"/>
            <a:ext cx="1759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27 de setiembre 2023 (SE39)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091503" y="4068640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0.75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1503" y="4068640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Imagen 11">
            <a:extLst>
              <a:ext uri="{FF2B5EF4-FFF2-40B4-BE49-F238E27FC236}">
                <a16:creationId xmlns:a16="http://schemas.microsoft.com/office/drawing/2014/main" id="{D51722AC-8458-7516-8A0A-B401D47ABCD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40815" y="1614472"/>
            <a:ext cx="8683096" cy="4736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9D5C610E-CDCE-B6E1-9A26-9D7CC9F9F8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5139" y="1428836"/>
            <a:ext cx="9480608" cy="5266132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27 de setiembre 2023 (SE39)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92123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9069292" y="1950713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27 de setiembre 2023 (SE39)</a:t>
            </a:r>
            <a:endParaRPr lang="es-PE" sz="2000" b="1" dirty="0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91C6837-C589-4E20-06AE-8CA36943095D}"/>
              </a:ext>
            </a:extLst>
          </p:cNvPr>
          <p:cNvSpPr txBox="1"/>
          <p:nvPr/>
        </p:nvSpPr>
        <p:spPr>
          <a:xfrm>
            <a:off x="2564565" y="2551837"/>
            <a:ext cx="73837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/>
              <a:t>NO SE NOTIFICARON HOSPITALIZADOS EN LAS ULTIMAS 16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72E536F-C433-74CD-1C0F-47529A7B32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454" y="1232936"/>
            <a:ext cx="10407650" cy="529645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27 de setiembre 2023 (SE39)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2514401" y="1100663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2BD710-0B33-2D76-54A7-A648116D43F4}"/>
              </a:ext>
            </a:extLst>
          </p:cNvPr>
          <p:cNvSpPr txBox="1"/>
          <p:nvPr/>
        </p:nvSpPr>
        <p:spPr>
          <a:xfrm>
            <a:off x="7578107" y="1100663"/>
            <a:ext cx="2972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27 de setiembre 2023 (SE39)</a:t>
            </a:r>
            <a:endParaRPr lang="es-PE" sz="2000" b="1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1FE72ABD-64A2-4AB2-2E32-6940C0AB42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495" y="1268183"/>
            <a:ext cx="6138215" cy="3859012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66CBF7F1-73A7-8F24-F6BB-C4BFA283E7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2467" y="5054400"/>
            <a:ext cx="2099914" cy="799967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77ACCD0A-C47F-27C9-2E89-3650424CBC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39438" y="1417511"/>
            <a:ext cx="4981628" cy="2714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22648</TotalTime>
  <Words>652</Words>
  <Application>Microsoft Office PowerPoint</Application>
  <PresentationFormat>Panorámica</PresentationFormat>
  <Paragraphs>88</Paragraphs>
  <Slides>18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Usuario</cp:lastModifiedBy>
  <cp:revision>2330</cp:revision>
  <dcterms:created xsi:type="dcterms:W3CDTF">2022-02-06T20:00:10Z</dcterms:created>
  <dcterms:modified xsi:type="dcterms:W3CDTF">2023-09-28T21:50:13Z</dcterms:modified>
</cp:coreProperties>
</file>