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156</c:v>
                </c:pt>
                <c:pt idx="1">
                  <c:v>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14.895201617193317</c:v>
                </c:pt>
                <c:pt idx="3">
                  <c:v>13.728799016102737</c:v>
                </c:pt>
                <c:pt idx="4">
                  <c:v>16.949694585691898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2.0833333333333332E-2</c:v>
                </c:pt>
                <c:pt idx="4">
                  <c:v>5.6603773584905662E-2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3.8461538461538464E-2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11/09/2023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3098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10 DE SETIEMBRE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37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309463-BC1C-D964-F2B4-97019E5A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07632"/>
            <a:ext cx="5223933" cy="44289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7D1918-2312-1753-4A25-1B506B7B7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96" y="1807632"/>
            <a:ext cx="5144123" cy="43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685781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49525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17E61E1A-43A8-1262-9610-51B6FEDEA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944" y="2418754"/>
            <a:ext cx="4769379" cy="153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781787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1706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217578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4E017E48-0C5F-8BEA-87E1-D7EC0EE2D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495" y="1310038"/>
            <a:ext cx="6852872" cy="424225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1" y="0"/>
            <a:ext cx="12156272" cy="68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2" y="-4936"/>
            <a:ext cx="11757292" cy="686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8C3C59-0F8B-05AF-BFC7-868EB2858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718" y="1263827"/>
            <a:ext cx="9580563" cy="50935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070CDE3-4FC1-2B9A-0FD1-1570CB9C4B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9753" y="2172114"/>
            <a:ext cx="3101886" cy="155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839606" y="4820819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9606" y="4820819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26B9E90-69B8-063A-EB81-619BCD7D0A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2704" y="1659399"/>
            <a:ext cx="8946902" cy="475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78BF9BC-9F88-3B13-9424-1C38B6A8D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630" y="1203371"/>
            <a:ext cx="10717568" cy="5524257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19701-EF52-C584-BC7C-E2CFD53C4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95" y="1552455"/>
            <a:ext cx="9655705" cy="497693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9880600" y="482217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0600" y="482217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080588" y="5171052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0.25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0588" y="5171052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53C5ED6-19D6-33D9-47E7-0F07F30D97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6883" y="1877555"/>
            <a:ext cx="8893705" cy="458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setiembre 2023 (SE37)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BB1064-C23D-49BA-E715-109F15D93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29" y="1403616"/>
            <a:ext cx="5881262" cy="36974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467" y="5054400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B92FEC-1115-D451-A0B5-516091C80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901" y="1400316"/>
            <a:ext cx="5167690" cy="281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22144</TotalTime>
  <Words>653</Words>
  <Application>Microsoft Office PowerPoint</Application>
  <PresentationFormat>Panorámica</PresentationFormat>
  <Paragraphs>87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2307</cp:revision>
  <dcterms:created xsi:type="dcterms:W3CDTF">2022-02-06T20:00:10Z</dcterms:created>
  <dcterms:modified xsi:type="dcterms:W3CDTF">2023-09-11T16:19:05Z</dcterms:modified>
</cp:coreProperties>
</file>