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14.895201617193317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18/09/2023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3098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17 DE SETIEMBRE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589198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49525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7E61E1A-43A8-1262-9610-51B6FEDEA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944" y="2418754"/>
            <a:ext cx="4769379" cy="153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781787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17578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4E017E48-0C5F-8BEA-87E1-D7EC0EE2D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95" y="1310038"/>
            <a:ext cx="6852872" cy="42422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2" cy="68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2" y="-4936"/>
            <a:ext cx="11757292" cy="686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8C3C59-0F8B-05AF-BFC7-868EB2858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18" y="1263827"/>
            <a:ext cx="9580563" cy="50935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070CDE3-4FC1-2B9A-0FD1-1570CB9C4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9753" y="2172114"/>
            <a:ext cx="3101886" cy="155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839606" y="482081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9606" y="4820819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2E71B6-5514-AD71-179A-8BC7893E06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492" y="1558156"/>
            <a:ext cx="9115412" cy="489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78BF9BC-9F88-3B13-9424-1C38B6A8D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630" y="1203371"/>
            <a:ext cx="10717568" cy="552425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9555399" y="483064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399" y="4830640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B8D068DD-7B44-A52E-5206-8DA496EC1A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4270" y="1753482"/>
            <a:ext cx="7916863" cy="46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075006" y="51541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0.18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006" y="51541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978E1D-C873-5B27-B23A-5A34D6D748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938" y="1386403"/>
            <a:ext cx="8585730" cy="507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17 de setiembre 2023 (SE38)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BB1064-C23D-49BA-E715-109F15D93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629" y="1403616"/>
            <a:ext cx="5881262" cy="369746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467" y="5054400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9789973-40DD-130C-59F9-4F28E4A3D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5897" y="1378250"/>
            <a:ext cx="5115427" cy="27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22160</TotalTime>
  <Words>655</Words>
  <Application>Microsoft Office PowerPoint</Application>
  <PresentationFormat>Panorámica</PresentationFormat>
  <Paragraphs>89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2311</cp:revision>
  <dcterms:created xsi:type="dcterms:W3CDTF">2022-02-06T20:00:10Z</dcterms:created>
  <dcterms:modified xsi:type="dcterms:W3CDTF">2023-09-18T21:21:23Z</dcterms:modified>
</cp:coreProperties>
</file>