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161</c:v>
                </c:pt>
                <c:pt idx="1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12.959130384325254</c:v>
                </c:pt>
                <c:pt idx="1">
                  <c:v>7.6941767230906288</c:v>
                </c:pt>
                <c:pt idx="2">
                  <c:v>15.320778806255985</c:v>
                </c:pt>
                <c:pt idx="3">
                  <c:v>14.30083230844035</c:v>
                </c:pt>
                <c:pt idx="4">
                  <c:v>17.909111260353704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5.3571428571428568E-2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3.7267080745341616E-2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7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130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29 DE OCTUBRE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44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6C9941-CEF0-63DF-8744-6638D81CB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3" y="1911961"/>
            <a:ext cx="4871508" cy="44475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373B881-5E49-69B0-973B-41E0A31D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154" y="1911961"/>
            <a:ext cx="4746351" cy="43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49236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64339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E1C320C3-E17F-0CDC-626C-AC12F760B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132" y="2351021"/>
            <a:ext cx="5418209" cy="173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525280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81947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5058E0-E046-B114-B034-5F937946F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30" y="1355642"/>
            <a:ext cx="6469342" cy="4004831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254228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04EE56-C27B-6F79-42EB-1FA450EFB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705" y="5361390"/>
            <a:ext cx="2128201" cy="8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3" y="0"/>
            <a:ext cx="12156268" cy="6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3" y="-4936"/>
            <a:ext cx="11757289" cy="686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70DB0C6-21A1-3003-A9BE-D4FAB990C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37" y="1266638"/>
            <a:ext cx="9509125" cy="532201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9704BDB-43B3-0AE1-53E6-192A78EB60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2545" y="2064920"/>
            <a:ext cx="3339760" cy="166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0.43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AFC1A2-121B-E5A5-3926-8932BBDBE4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660" y="1614472"/>
            <a:ext cx="8472323" cy="474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8137F5-0671-30AF-2369-2FC6CBEC4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676" y="1385777"/>
            <a:ext cx="9686925" cy="54215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635067" y="3433987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0.68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067" y="3433987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C1DB2355-56A0-4312-D4B9-F02BC29D0D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742" y="1562152"/>
            <a:ext cx="8696325" cy="486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E23BE5-A034-4131-E982-8813D1409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0" y="1098279"/>
            <a:ext cx="6562351" cy="43015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octubre 2023 (SE44)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43D8338-C978-5DA2-64F6-8074417A0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3333" y="1282503"/>
            <a:ext cx="5095169" cy="277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22761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2369</cp:revision>
  <dcterms:created xsi:type="dcterms:W3CDTF">2022-02-06T20:00:10Z</dcterms:created>
  <dcterms:modified xsi:type="dcterms:W3CDTF">2023-10-30T13:55:48Z</dcterms:modified>
</cp:coreProperties>
</file>