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137</c:v>
                </c:pt>
                <c:pt idx="1">
                  <c:v>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11.411771532465524</c:v>
                </c:pt>
                <c:pt idx="1">
                  <c:v>6.0743500445452341</c:v>
                </c:pt>
                <c:pt idx="2">
                  <c:v>11.703372699223321</c:v>
                </c:pt>
                <c:pt idx="3">
                  <c:v>12.203376903202434</c:v>
                </c:pt>
                <c:pt idx="4">
                  <c:v>15.030861236368288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2.34375E-2</c:v>
                </c:pt>
                <c:pt idx="4">
                  <c:v>6.3829787234042548E-2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4.3795620437956206E-2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29/05/2023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29/05/2023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29/05/2023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29/05/2023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650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28 DE MAYO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21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28 de mayo 2023 (SE22)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652082A-ACF6-E730-D53C-9B84471FD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212" y="1879646"/>
            <a:ext cx="5442201" cy="449821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0309870-8C47-B906-C86E-ECE4EAEEA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32898"/>
            <a:ext cx="5498759" cy="454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28 de mayo 2023 (SE22)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9757194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28 de mayo 2023 (SE22)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28 de mayo 2023 (SE22)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1290979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4F150FA0-73F3-08D2-6EF5-6ED3EE4A18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356" y="2308123"/>
            <a:ext cx="5057793" cy="1622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28 de mayo 2023 (SE22)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5310230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6799612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EAC2977-8F86-871B-D0B5-410AB417B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785" y="1740169"/>
            <a:ext cx="8912429" cy="475035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28 de mayo 2023 (SE22)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599796" y="2416036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28 de mayo 2023 (SE22)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3682376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A13FEC4A-33A9-2E05-D9A6-FDEB65110C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512" y="1375580"/>
            <a:ext cx="6237970" cy="38616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2" y="0"/>
            <a:ext cx="121562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22" y="23091"/>
            <a:ext cx="11378551" cy="6811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EC10D90B-204E-9F91-3F4C-FA185617CE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2281" y="1242146"/>
            <a:ext cx="9667438" cy="528039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28 de mayo 2023 (SE22)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B98EEDD-B4E6-907C-40DA-42CF5A7A2E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130430"/>
            <a:ext cx="3306010" cy="165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28 de mayo 2023 (SE22)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EF99DD7-562A-B1E6-9633-85C6CAB786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5388" y="1678213"/>
            <a:ext cx="9055042" cy="48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62DBBEB-80B6-F6C1-99E8-0EA66E569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4419" y="1290226"/>
            <a:ext cx="9591937" cy="523916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28 de mayo 2023 (SE22)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28 de mayo 2023 (SE22)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A5A45E01-C5DA-363F-B4EF-61548A5F7C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3876" y="1603069"/>
            <a:ext cx="8820150" cy="470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30D081A-15C8-9A07-00CA-316C94A6D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747" y="1315458"/>
            <a:ext cx="9806163" cy="521392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28 de mayo 2023 (SE22)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28 de mayo 2023 (SE22)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D06FBC1-08A5-C6BF-36C6-A8DC0D8C7D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7432" y="1730774"/>
            <a:ext cx="8836928" cy="471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28 de mayo 2023 (SE22)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FBC5463-ABF4-09A6-C0F6-ED67D6CC10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258" y="1307532"/>
            <a:ext cx="6334657" cy="398251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28 de mayo 2023 (SE22)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BA6AB0B-A267-AAB7-7D2F-262C7B0DCF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6056" y="5029401"/>
            <a:ext cx="2234450" cy="85121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CC82A69-CC38-340B-37C5-041469ECC9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2149" y="1412693"/>
            <a:ext cx="4999356" cy="2724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20427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2148</cp:revision>
  <dcterms:created xsi:type="dcterms:W3CDTF">2022-02-06T20:00:10Z</dcterms:created>
  <dcterms:modified xsi:type="dcterms:W3CDTF">2023-05-29T16:11:32Z</dcterms:modified>
</cp:coreProperties>
</file>