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07" d="100"/>
          <a:sy n="107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71</c:v>
                </c:pt>
                <c:pt idx="1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5.2223361250265947</c:v>
                </c:pt>
                <c:pt idx="1">
                  <c:v>4.0495666963634891</c:v>
                </c:pt>
                <c:pt idx="2">
                  <c:v>5.7452920523459943</c:v>
                </c:pt>
                <c:pt idx="3">
                  <c:v>6.673721743938831</c:v>
                </c:pt>
                <c:pt idx="4">
                  <c:v>8.6347500719562511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4.2857142857142858E-2</c:v>
                </c:pt>
                <c:pt idx="4">
                  <c:v>3.7037037037037035E-2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4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5.6338028169014086E-2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31/03/2023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31/03/2023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31/03/2023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31/03/2023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31/03/2023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31/03/2023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31/03/2023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9237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30 DE MARZO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13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30 de marzo 2023 (SE13)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62F68F2-16BD-6DE6-806F-9E356F0BD8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107" y="1911961"/>
            <a:ext cx="5606431" cy="433472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3121CF5-E657-A73E-C992-0A779AD4F9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8901" y="1887546"/>
            <a:ext cx="5606432" cy="433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30 de marzo 2023 (SE13)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5941053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30 de marzo 2023 (SE13)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30 de marzo 2023 (SE13)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4217829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63432D47-0DD4-0735-E690-8B61F5F3FF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1993" y="2403381"/>
            <a:ext cx="5610225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30 de marzo 2023 (SE13)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828053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6865762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FA11F0D-2057-34E3-32BA-978E32DD80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042" y="1476185"/>
            <a:ext cx="6896270" cy="382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30 de marzo 2023 (SE13)</a:t>
            </a:r>
          </a:p>
        </p:txBody>
      </p:sp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B12B424-C9F8-BA20-AE11-5A44B73887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0254" y="1614472"/>
            <a:ext cx="9011491" cy="4939064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D5BF00B4-3D49-D8BF-9B92-EB1CEFFEDE64}"/>
              </a:ext>
            </a:extLst>
          </p:cNvPr>
          <p:cNvSpPr txBox="1"/>
          <p:nvPr/>
        </p:nvSpPr>
        <p:spPr>
          <a:xfrm>
            <a:off x="1859124" y="2633090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7302761" y="2633090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30 de marzo 2023 (SE13)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7411611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51D0CA53-DCCA-D4D4-6A85-0AB592E674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396" y="1608509"/>
            <a:ext cx="7143646" cy="4422257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DAB5AE5-5DDC-B008-CB33-F35E253862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9082" y="5472671"/>
            <a:ext cx="2164053" cy="82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64" y="0"/>
            <a:ext cx="12156270" cy="685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14" y="23091"/>
            <a:ext cx="11378571" cy="6811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1BCAF5D-B4B4-D1F7-74B7-29F3DDA1D0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9009" y="1388775"/>
            <a:ext cx="10121360" cy="524510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30 de marzo 2023 (SE13)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9832763" y="1629875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691E2D5-2B98-8888-1E5C-45CCE5350F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3140" y="2184644"/>
            <a:ext cx="3322432" cy="166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725010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31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725010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45F1DFB-6871-AE5F-6FEC-F0AB751AA6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869" y="1488141"/>
            <a:ext cx="9727972" cy="504124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30 de marzo 2023 (SE13)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1112728" y="229056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6237323" y="2290564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D8894F7-4A6B-8B36-3B92-64D3C0F94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106" y="1266778"/>
            <a:ext cx="10424160" cy="5402024"/>
          </a:xfrm>
          <a:prstGeom prst="rect">
            <a:avLst/>
          </a:prstGeom>
        </p:spPr>
      </p:pic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30 de marzo 2023 (SE13)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9316532" y="1629875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30 de marzo 2023 (SE13)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E785394-EB4C-4E3F-3ACF-B41540B17A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897" y="1512923"/>
            <a:ext cx="9590573" cy="4970042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58400" y="4740694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38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8400" y="4740694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736709" y="252780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6553854" y="2527807"/>
            <a:ext cx="1588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30 de marzo 2023 (SE13)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DDB404E-A0CB-EF86-0735-F8A045E65F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992" y="1224037"/>
            <a:ext cx="10506635" cy="5444765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30 de marzo 2023 (SE13)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n 1">
            <a:extLst>
              <a:ext uri="{FF2B5EF4-FFF2-40B4-BE49-F238E27FC236}">
                <a16:creationId xmlns:a16="http://schemas.microsoft.com/office/drawing/2014/main" id="{78BD04FE-7320-F886-E844-BB94272E42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169" y="1523020"/>
            <a:ext cx="9257792" cy="47975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1255361" y="2922478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6698998" y="2922478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30 de marzo 2023 (SE13)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30FFCD4-2CEC-70BF-0B75-20495FF7D0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161" y="1993057"/>
            <a:ext cx="9104238" cy="4503413"/>
          </a:xfrm>
          <a:prstGeom prst="rect">
            <a:avLst/>
          </a:prstGeom>
        </p:spPr>
      </p:pic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385471" y="180686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49177" y="1912821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30 de marzo 2023 (SE13)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0B9876BA-CCC1-19B4-EF14-6529AC00D9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498" y="1478493"/>
            <a:ext cx="6092078" cy="383000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875699F-7BCC-E263-F8C9-B65C0F4477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0330" y="5172121"/>
            <a:ext cx="2238655" cy="85282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11FFEF1-234C-4AC1-E5B8-C0A83A28C4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8709" y="1176957"/>
            <a:ext cx="5341110" cy="291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18873</TotalTime>
  <Words>663</Words>
  <Application>Microsoft Office PowerPoint</Application>
  <PresentationFormat>Panorámica</PresentationFormat>
  <Paragraphs>97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1957</cp:revision>
  <dcterms:created xsi:type="dcterms:W3CDTF">2022-02-06T20:00:10Z</dcterms:created>
  <dcterms:modified xsi:type="dcterms:W3CDTF">2023-03-31T14:56:04Z</dcterms:modified>
</cp:coreProperties>
</file>