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58</c:v>
                </c:pt>
                <c:pt idx="1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4.4486566990967296</c:v>
                </c:pt>
                <c:pt idx="1">
                  <c:v>3.2396533570907913</c:v>
                </c:pt>
                <c:pt idx="2">
                  <c:v>4.8941376742206621</c:v>
                </c:pt>
                <c:pt idx="3">
                  <c:v>5.7203329233761409</c:v>
                </c:pt>
                <c:pt idx="4">
                  <c:v>7.0357222808532418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0.05</c:v>
                </c:pt>
                <c:pt idx="4">
                  <c:v>4.5454545454545456E-2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4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6.8965517241379309E-2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20/03/2023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20/03/2023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20/03/2023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20/03/2023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20/03/2023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20/03/2023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20/03/2023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9237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19 DE MARZO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12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</a:t>
            </a:r>
            <a:r>
              <a:rPr lang="es-PE" sz="2000" b="1" dirty="0"/>
              <a:t>19 de marzo 2023 (SE12)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12E7D49-ECD3-9DBA-5A9D-4A76208925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615" y="1807632"/>
            <a:ext cx="5450457" cy="454961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4A85DE3-9393-644D-0AFC-1415D6F549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5623" y="1735741"/>
            <a:ext cx="5536583" cy="462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</a:t>
            </a:r>
            <a:r>
              <a:rPr lang="es-PE" sz="2000" b="1" dirty="0"/>
              <a:t>19 de marzo 2023 (SE12)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4090156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</a:t>
            </a:r>
            <a:r>
              <a:rPr lang="es-PE" sz="2000" b="1" dirty="0"/>
              <a:t>19 de marzo 2023 (SE12)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</a:t>
            </a:r>
            <a:r>
              <a:rPr lang="es-PE" sz="2000" b="1" dirty="0"/>
              <a:t>19 de marzo 2023 (SE12)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0485579"/>
              </p:ext>
            </p:extLst>
          </p:nvPr>
        </p:nvGraphicFramePr>
        <p:xfrm>
          <a:off x="875722" y="2268747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A1DA2284-7580-F9CD-BA15-82C4029A1C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3649" y="2459876"/>
            <a:ext cx="5610225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</a:t>
            </a:r>
            <a:r>
              <a:rPr lang="es-PE" sz="2000" b="1" dirty="0"/>
              <a:t>19 de marzo 2023 (SE12)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2732606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8733139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FA11F0D-2057-34E3-32BA-978E32DD80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042" y="1476185"/>
            <a:ext cx="6896270" cy="382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</a:t>
            </a:r>
            <a:r>
              <a:rPr lang="es-PE" sz="2000" b="1" dirty="0"/>
              <a:t>19 de marzo 2023 (SE12)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9E1D272-F72C-4945-2BD9-5B0679E306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2733" y="1659762"/>
            <a:ext cx="9066533" cy="5035206"/>
          </a:xfrm>
          <a:prstGeom prst="rect">
            <a:avLst/>
          </a:prstGeom>
        </p:spPr>
      </p:pic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</a:t>
            </a:r>
            <a:r>
              <a:rPr lang="es-PE" sz="2000" b="1" dirty="0"/>
              <a:t>19 de marzo 2023 (SE12)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4705202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DAB5AE5-5DDC-B008-CB33-F35E253862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9082" y="5472671"/>
            <a:ext cx="2164053" cy="82440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0D13F21-1F1A-EDCE-3B31-DE3E29894B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136" y="1342176"/>
            <a:ext cx="6742047" cy="417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1" y="0"/>
            <a:ext cx="12156277" cy="685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E718F64-D1E6-C749-566E-69922C2BA7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820" y="1314552"/>
            <a:ext cx="10542468" cy="521483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</a:t>
            </a:r>
            <a:r>
              <a:rPr lang="es-PE" sz="2000" b="1" dirty="0"/>
              <a:t>19 de marzo 2023 (SE12)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1EE944E-DA94-6254-3446-809526A358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1765" y="2374461"/>
            <a:ext cx="3515184" cy="175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46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</a:t>
            </a:r>
            <a:r>
              <a:rPr lang="es-PE" sz="2000" b="1" dirty="0"/>
              <a:t>19 de marzo 2023 (SE12)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88819DC-01ED-392C-E9C5-7CF3788E3B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771" y="1680070"/>
            <a:ext cx="9612085" cy="47546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2270353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7635818" y="2290564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2B29D3FC-B93F-3C19-C818-05EF22DDE4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126" y="1399893"/>
            <a:ext cx="10369940" cy="5129493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</a:t>
            </a:r>
            <a:r>
              <a:rPr lang="es-PE" sz="2000" b="1" dirty="0"/>
              <a:t>19 de marzo 2023 (SE12)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</a:t>
            </a:r>
            <a:r>
              <a:rPr lang="es-PE" sz="2000" b="1" dirty="0"/>
              <a:t>19 de marzo 2023 (SE12)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65DEB4C-F4BB-FA7E-380A-660777DEEE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41" y="1688415"/>
            <a:ext cx="9308891" cy="460464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169856" y="432876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51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328765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1728743" y="252780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6553854" y="2527807"/>
            <a:ext cx="1588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0B8EDC7-A995-7732-551A-C023FA829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267" y="1443121"/>
            <a:ext cx="10844393" cy="5364181"/>
          </a:xfrm>
          <a:prstGeom prst="rect">
            <a:avLst/>
          </a:prstGeom>
        </p:spPr>
      </p:pic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</a:t>
            </a:r>
            <a:r>
              <a:rPr lang="es-PE" sz="2000" b="1" dirty="0"/>
              <a:t>19 de marzo 2023 (SE12)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</a:t>
            </a:r>
            <a:r>
              <a:rPr lang="es-PE" sz="2000" b="1" dirty="0"/>
              <a:t>19 de marzo 2023 (SE12)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n 1">
            <a:extLst>
              <a:ext uri="{FF2B5EF4-FFF2-40B4-BE49-F238E27FC236}">
                <a16:creationId xmlns:a16="http://schemas.microsoft.com/office/drawing/2014/main" id="{0F165D11-8245-E06E-99E4-52E2D9177E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6223" y="1768916"/>
            <a:ext cx="9249542" cy="45752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1560161" y="2922478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6698998" y="2922478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</a:t>
            </a:r>
            <a:r>
              <a:rPr lang="es-PE" sz="2000" b="1" dirty="0"/>
              <a:t>19 de marzo 2023 (SE12)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30FFCD4-2CEC-70BF-0B75-20495FF7D0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161" y="1993057"/>
            <a:ext cx="9104238" cy="4503413"/>
          </a:xfrm>
          <a:prstGeom prst="rect">
            <a:avLst/>
          </a:prstGeom>
        </p:spPr>
      </p:pic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4299871" y="152520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</a:t>
            </a:r>
            <a:r>
              <a:rPr lang="es-PE" sz="2000" b="1" dirty="0"/>
              <a:t>19 de marzo 2023 (SE12)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3B84806-9AE2-2286-3162-00F281619E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668" y="1302781"/>
            <a:ext cx="6511574" cy="393041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875699F-7BCC-E263-F8C9-B65C0F4477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0330" y="4895122"/>
            <a:ext cx="2238655" cy="85282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D2988C6-AEEF-EA75-EA26-077AA6123A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2242" y="1302781"/>
            <a:ext cx="5126915" cy="2793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18299</TotalTime>
  <Words>654</Words>
  <Application>Microsoft Office PowerPoint</Application>
  <PresentationFormat>Panorámica</PresentationFormat>
  <Paragraphs>93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1893</cp:revision>
  <dcterms:created xsi:type="dcterms:W3CDTF">2022-02-06T20:00:10Z</dcterms:created>
  <dcterms:modified xsi:type="dcterms:W3CDTF">2023-03-20T15:14:16Z</dcterms:modified>
</cp:coreProperties>
</file>