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1" d="100"/>
          <a:sy n="111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66</c:v>
                </c:pt>
                <c:pt idx="1">
                  <c:v>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5.2223361250265947</c:v>
                </c:pt>
                <c:pt idx="1">
                  <c:v>3.6446100267271402</c:v>
                </c:pt>
                <c:pt idx="2">
                  <c:v>5.3197148632833278</c:v>
                </c:pt>
                <c:pt idx="3">
                  <c:v>6.1016884516012171</c:v>
                </c:pt>
                <c:pt idx="4">
                  <c:v>7.9951389555150465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4.6875E-2</c:v>
                </c:pt>
                <c:pt idx="4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4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6.0606060606060608E-2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24/03/2023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24/03/2023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24/03/2023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24/03/2023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24/03/2023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24/03/2023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24/03/2023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chart" Target="../charts/chart7.xml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9237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23 DE MARZO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12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23 de marzo 2023 (SE12)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12E7D49-ECD3-9DBA-5A9D-4A76208925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615" y="1807632"/>
            <a:ext cx="5450457" cy="454961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4A85DE3-9393-644D-0AFC-1415D6F549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5623" y="1735741"/>
            <a:ext cx="5536583" cy="462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23 de marzo 2023 (SE12)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5596481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23 de marzo 2023 (SE12)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23 de marzo 2023 (SE12)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0125914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065CFD34-20BC-A6E9-02C3-E613D4A8D2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6460" y="2349078"/>
            <a:ext cx="5089767" cy="1633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23 de marzo 2023 (SE12)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4874451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2885389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FA11F0D-2057-34E3-32BA-978E32DD80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042" y="1476185"/>
            <a:ext cx="6896270" cy="382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23 de marzo 2023 (SE12)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9E1D272-F72C-4945-2BD9-5B0679E306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2733" y="1659762"/>
            <a:ext cx="9066533" cy="5035206"/>
          </a:xfrm>
          <a:prstGeom prst="rect">
            <a:avLst/>
          </a:prstGeom>
        </p:spPr>
      </p:pic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31E033E-B399-2A2E-F259-9401151030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667" y="1303346"/>
            <a:ext cx="7400925" cy="458152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23 de marzo 2023 (SE12)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7574040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DAB5AE5-5DDC-B008-CB33-F35E253862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9082" y="5472671"/>
            <a:ext cx="2164053" cy="82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63" y="0"/>
            <a:ext cx="12156273" cy="685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E91FC43-AD22-B292-EAF2-BC3037DB6C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740" y="1126907"/>
            <a:ext cx="10895162" cy="5480849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23 de marzo 2023 (SE12)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F3FB18B-0C82-4C5E-E075-61FDF9E457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7868" y="2186816"/>
            <a:ext cx="3187454" cy="159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46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E7889D04-0214-C17F-8BE3-B128505091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44" y="1680805"/>
            <a:ext cx="9466760" cy="4762286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23 de marzo 2023 (SE12)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1768328" y="2290564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6237323" y="2290564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5E73884-94F6-343E-7CC7-3B52328923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861" y="1310010"/>
            <a:ext cx="10567358" cy="531594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23 de marzo 2023 (SE12)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23 de marzo 2023 (SE12)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4E88F22-5E71-01CF-F9DA-B93D557E36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227" y="1532728"/>
            <a:ext cx="9733629" cy="4896535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169856" y="4508059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51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508059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1306049" y="252780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6553854" y="2527807"/>
            <a:ext cx="1588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1FF0CA3-09FD-1585-DF6A-1BD4A2140C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370" y="1270405"/>
            <a:ext cx="10731260" cy="539839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23 de marzo 2023 (SE12)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23 de marzo 2023 (SE12)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1560161" y="2922478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6698998" y="2922478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BFAE627-5F53-6ABE-F324-79D0780EE9A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5917" y="1620533"/>
            <a:ext cx="9558061" cy="4808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23 de marzo 2023 (SE12)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30FFCD4-2CEC-70BF-0B75-20495FF7D0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161" y="1993057"/>
            <a:ext cx="9104238" cy="4503413"/>
          </a:xfrm>
          <a:prstGeom prst="rect">
            <a:avLst/>
          </a:prstGeom>
        </p:spPr>
      </p:pic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385471" y="180686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49177" y="1912821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23 de marzo 2023 (SE12)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5922664-2FB0-7476-F859-8E9EDEE207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336" y="1270375"/>
            <a:ext cx="6394495" cy="4020132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875699F-7BCC-E263-F8C9-B65C0F4477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0330" y="5172121"/>
            <a:ext cx="2238655" cy="8528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971EBDF-E77E-9F3B-F619-113B7B42B8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3168" y="1270375"/>
            <a:ext cx="5016496" cy="2733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18414</TotalTime>
  <Words>656</Words>
  <Application>Microsoft Office PowerPoint</Application>
  <PresentationFormat>Panorámica</PresentationFormat>
  <Paragraphs>94</Paragraphs>
  <Slides>17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1919</cp:revision>
  <dcterms:created xsi:type="dcterms:W3CDTF">2022-02-06T20:00:10Z</dcterms:created>
  <dcterms:modified xsi:type="dcterms:W3CDTF">2023-03-24T21:22:04Z</dcterms:modified>
</cp:coreProperties>
</file>