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72" d="100"/>
          <a:sy n="72" d="100"/>
        </p:scale>
        <p:origin x="58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51</c:v>
                </c:pt>
                <c:pt idx="1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3.28813756020193</c:v>
                </c:pt>
                <c:pt idx="1">
                  <c:v>3.2396533570907913</c:v>
                </c:pt>
                <c:pt idx="2">
                  <c:v>3.8301947015639963</c:v>
                </c:pt>
                <c:pt idx="3">
                  <c:v>5.4343162772073343</c:v>
                </c:pt>
                <c:pt idx="4">
                  <c:v>6.0763056061914353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3.5087719298245612E-2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3.9215686274509803E-2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3/03/2023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3/03/2023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3/03/2023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3/03/2023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3/03/2023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3/03/2023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3/03/2023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chart" Target="../charts/chart7.xml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4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9237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02 DE MARZO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09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al 02 de marzo 2023 (SE09)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B779161-A026-F56E-FFE9-B219B0684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495" y="1807632"/>
            <a:ext cx="5051471" cy="437425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183CFEB-4BBC-688B-80FB-931A39788A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1828" y="1820079"/>
            <a:ext cx="4940762" cy="427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al 02 de marzo 2023 (SE09)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4998857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02 de marzo 2023 (SE09)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al 02 de marzo 2023 (SE09)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8803758"/>
              </p:ext>
            </p:extLst>
          </p:nvPr>
        </p:nvGraphicFramePr>
        <p:xfrm>
          <a:off x="875722" y="2268747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A6BCCAF8-E43E-21DF-ADC2-829CE579D3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7245" y="2470636"/>
            <a:ext cx="4666367" cy="1497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02 de marzo 2023 (SE09)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6665627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1434788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CC636D5A-C43B-F844-68BA-EEC4AAA2CA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790" y="1687969"/>
            <a:ext cx="7041270" cy="370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02 de marzo 2023 (SE09)</a:t>
            </a:r>
            <a:endParaRPr lang="es-PE" sz="2000" b="1" dirty="0"/>
          </a:p>
        </p:txBody>
      </p:sp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5AFCE74-CD15-67E8-7520-BDD5EB6387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3691" y="1759401"/>
            <a:ext cx="9533333" cy="4714286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A96F587-6EF0-1649-4265-2E07956B7631}"/>
              </a:ext>
            </a:extLst>
          </p:cNvPr>
          <p:cNvSpPr txBox="1"/>
          <p:nvPr/>
        </p:nvSpPr>
        <p:spPr>
          <a:xfrm rot="16200000">
            <a:off x="9755557" y="4506581"/>
            <a:ext cx="1231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Probable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al 02 de marzo 2023 (SE09)</a:t>
            </a:r>
            <a:endParaRPr lang="es-PE" sz="20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BB40A52-309D-0F81-44A4-96CFB36103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50" y="1240207"/>
            <a:ext cx="7071485" cy="4377586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6969225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DAB5AE5-5DDC-B008-CB33-F35E253862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9082" y="5472671"/>
            <a:ext cx="2164053" cy="82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9" y="0"/>
            <a:ext cx="1215627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6D0BC29-33C6-7BD1-9292-53FC648AD5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176" y="1331946"/>
            <a:ext cx="10274128" cy="525515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02 de marzo 2023 (SE09)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6D05236-B3E4-2A88-2D64-68904457A2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8656" y="2092799"/>
            <a:ext cx="3676650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84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02 de marzo 2023 (SE09)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A1DB379-2CAE-3C2D-64C7-C85B2CE8D1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8834" y="1826420"/>
            <a:ext cx="9533333" cy="47142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3293780" y="2273521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7635818" y="2290564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4AE28EB-2C03-F9FD-72E9-CDA0DA2BEF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586" y="1154083"/>
            <a:ext cx="10509020" cy="537530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02 de marzo 2023 (SE09)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02 de marzo 2023 (SE09)</a:t>
            </a:r>
            <a:endParaRPr lang="es-PE" sz="2000" b="1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4DA07800-178A-7EB8-120B-AA1948D558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019" y="1741481"/>
            <a:ext cx="9533333" cy="4714286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169856" y="432876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76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328765"/>
                <a:ext cx="1089424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3165355" y="1950700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6772241" y="1950700"/>
            <a:ext cx="1588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50116E5-9BAE-1AF5-6635-1EE9CC295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019" y="1187769"/>
            <a:ext cx="10517917" cy="528311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02 de marzo 2023 (SE09)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AD36A48-1567-1026-74D8-984BF2515832}"/>
              </a:ext>
            </a:extLst>
          </p:cNvPr>
          <p:cNvCxnSpPr/>
          <p:nvPr/>
        </p:nvCxnSpPr>
        <p:spPr>
          <a:xfrm>
            <a:off x="10517917" y="1301427"/>
            <a:ext cx="0" cy="45720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al 02 de marzo 2023 (SE09)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E635C541-2C61-2537-9DF0-FD7907F799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767" y="1771354"/>
            <a:ext cx="9533333" cy="47142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2901123" y="2923949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6698998" y="2922478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209018F-E48D-BC33-B275-8C6FAB9058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4835" y="1841465"/>
            <a:ext cx="8452847" cy="4584146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02 de marzo 2023 (SE09)</a:t>
            </a:r>
            <a:endParaRPr lang="es-PE" sz="2000" b="1" dirty="0"/>
          </a:p>
        </p:txBody>
      </p:sp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4299871" y="152520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al 02 de marzo 2023 (SE09)</a:t>
            </a:r>
            <a:endParaRPr lang="es-PE" sz="20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A2EF52E-4808-9D8A-0182-59F3EC2B45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310" y="1252075"/>
            <a:ext cx="6521696" cy="4100101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49EB76A-3F13-5B0D-AB7C-40B10807CD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1936" y="4969889"/>
            <a:ext cx="2100305" cy="80011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C84D8A3-A636-ED94-EAD2-04D8791F69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76248" y="1150576"/>
            <a:ext cx="4790052" cy="261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18224</TotalTime>
  <Words>655</Words>
  <Application>Microsoft Office PowerPoint</Application>
  <PresentationFormat>Panorámica</PresentationFormat>
  <Paragraphs>94</Paragraphs>
  <Slides>17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1862</cp:revision>
  <dcterms:created xsi:type="dcterms:W3CDTF">2022-02-06T20:00:10Z</dcterms:created>
  <dcterms:modified xsi:type="dcterms:W3CDTF">2023-03-03T13:22:37Z</dcterms:modified>
</cp:coreProperties>
</file>