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156</c:v>
                </c:pt>
                <c:pt idx="1">
                  <c:v>193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12.572290671360321</c:v>
                </c:pt>
                <c:pt idx="1">
                  <c:v>7.2892200534542804</c:v>
                </c:pt>
                <c:pt idx="2">
                  <c:v>14.682413022661985</c:v>
                </c:pt>
                <c:pt idx="3">
                  <c:v>13.728799016102737</c:v>
                </c:pt>
                <c:pt idx="4">
                  <c:v>16.949694585691898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2.0833333333333332E-2</c:v>
                </c:pt>
                <c:pt idx="4">
                  <c:v>5.6603773584905662E-2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3.8461538461538464E-2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24/07/2023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24/07/2023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24/07/2023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24/07/2023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167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23 DE JULIO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30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23 de julio 2023 (SE30)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4309463-BC1C-D964-F2B4-97019E5A9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62" y="1807632"/>
            <a:ext cx="5223933" cy="442898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A7D1918-2312-1753-4A25-1B506B7B7B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996" y="1807632"/>
            <a:ext cx="5144123" cy="436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23 de julio 2023 (SE30)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9546993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23 de julio 2023 (SE30)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23 de julio 2023 (SE30)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9675336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B12D615B-4164-4394-CE5E-70FCA316CB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183" y="2393547"/>
            <a:ext cx="5166123" cy="165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23 de julio 2023 (SE30)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7131395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650977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23 de julio 2023 (SE30)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708465" y="136614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AA7378-BF5E-434F-4F1A-ADF6054CD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2721" y="2022010"/>
            <a:ext cx="8736013" cy="441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23 de julio 2023 (SE30)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7771021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F42FDDC9-5D42-EAE4-3075-5E5565336F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828" y="1310038"/>
            <a:ext cx="6665271" cy="412612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9" y="0"/>
            <a:ext cx="1215627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50" y="-4936"/>
            <a:ext cx="11757297" cy="686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9DEB0EC-A94F-125B-9392-5A65FCB32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322" y="1222832"/>
            <a:ext cx="10347958" cy="550479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23 de julio 2023 (SE30)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9FE6215-3AD3-3FB1-A484-FE87480896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7721" y="2303540"/>
            <a:ext cx="3023918" cy="151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9999678" y="4102373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9678" y="4102373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23 de julio 2023 (SE30)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4CF1539-7D82-A4D1-E07B-39699F4E46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7198" y="1460796"/>
            <a:ext cx="9252480" cy="492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23 de julio 2023 (SE30)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379DD4D-6DD1-D5D9-7D41-0857402621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883" y="1346119"/>
            <a:ext cx="9743546" cy="518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23 de julio 2023 (SE30)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93666" y="411097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10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3666" y="4110975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1122296A-2420-ABD0-7942-472D0F0BC4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8910" y="1465918"/>
            <a:ext cx="9260946" cy="492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23 de julio 2023 (SE30)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23 de julio 2023 (SE30)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ángulo redondeado 24"/>
              <p:cNvSpPr/>
              <p:nvPr/>
            </p:nvSpPr>
            <p:spPr>
              <a:xfrm>
                <a:off x="10109200" y="4104253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9200" y="4104253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C67C053-F553-65F8-E1C3-4184F67BA7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4787" y="1807632"/>
            <a:ext cx="8634413" cy="459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23 de julio 2023 (SE30)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23 de julio 2023 (SE30)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76F9C75-DD52-775E-61FE-38454FBF9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98" y="1290180"/>
            <a:ext cx="6065334" cy="381319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8667" y="4958221"/>
            <a:ext cx="2099914" cy="79996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3018FC4-5C75-CC50-BD8F-DDFB78DF91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4208" y="1264983"/>
            <a:ext cx="5303563" cy="289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21631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2269</cp:revision>
  <dcterms:created xsi:type="dcterms:W3CDTF">2022-02-06T20:00:10Z</dcterms:created>
  <dcterms:modified xsi:type="dcterms:W3CDTF">2023-07-24T16:09:24Z</dcterms:modified>
</cp:coreProperties>
</file>