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7/02/2023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06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78862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531976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9245D7A-656D-515C-6F5F-A907B258D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631" y="2375144"/>
            <a:ext cx="4888572" cy="15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29546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8A64A-4659-FC37-08ED-685B1E32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78" y="1740169"/>
            <a:ext cx="9364244" cy="467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08707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5" y="0"/>
            <a:ext cx="12156287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C8E930-A1BC-E0AE-BBAE-3378FA6DC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9" y="1354217"/>
            <a:ext cx="10351698" cy="52356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80691B-7196-4BD8-4ACC-521422E21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682" y="2140505"/>
            <a:ext cx="3278938" cy="16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358FFC-EF9E-5DEF-0655-C13355991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269" y="1981861"/>
            <a:ext cx="8708636" cy="43436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4D99C38-D113-891C-2C81-EC5EAED52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91313"/>
            <a:ext cx="10748513" cy="54363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212E68-54BA-C2F8-D3C4-B70081621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11" y="1577843"/>
            <a:ext cx="9666167" cy="482122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B5A8F6-B08C-820C-0E63-2F03E7ACB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064" y="1545620"/>
            <a:ext cx="9528146" cy="47523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06 de febrero 2023 (SE06)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043" y="1338066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403" y="5167370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B47730E-3079-FC6F-C164-25221ECB7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0833" y="1338066"/>
            <a:ext cx="4939767" cy="269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17772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1795</cp:revision>
  <dcterms:created xsi:type="dcterms:W3CDTF">2022-02-06T20:00:10Z</dcterms:created>
  <dcterms:modified xsi:type="dcterms:W3CDTF">2023-02-07T13:20:19Z</dcterms:modified>
</cp:coreProperties>
</file>