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51</c:v>
                </c:pt>
                <c:pt idx="1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3.28813756020193</c:v>
                </c:pt>
                <c:pt idx="1">
                  <c:v>3.2396533570907913</c:v>
                </c:pt>
                <c:pt idx="2">
                  <c:v>3.8301947015639963</c:v>
                </c:pt>
                <c:pt idx="3">
                  <c:v>5.4343162772073343</c:v>
                </c:pt>
                <c:pt idx="4">
                  <c:v>6.0763056061914353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1.7543859649122806E-2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1.9607843137254902E-2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2/18/2023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18/02/2023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82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17 DE FEBRERO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07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17 de febrero 2023 (SE07)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B779161-A026-F56E-FFE9-B219B0684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95" y="1807632"/>
            <a:ext cx="5051471" cy="437425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183CFEB-4BBC-688B-80FB-931A39788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828" y="1820079"/>
            <a:ext cx="4940762" cy="427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17 de febrero 2023 (SE07)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990532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febrero 2023 (SE07)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17 de febrero 2023 (SE07)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3142583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A6BCCAF8-E43E-21DF-ADC2-829CE579D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7245" y="2470636"/>
            <a:ext cx="4666367" cy="149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febrero 2023 (SE07)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1213168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627754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febrero 2023 (SE07)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858CFD7-B59D-1FBD-4BE9-6348FB22C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673" y="1740169"/>
            <a:ext cx="9159995" cy="449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17 de febrero 2023 (SE07)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B40A52-309D-0F81-44A4-96CFB3610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0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2804804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8" y="0"/>
            <a:ext cx="12156280" cy="685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6D0BC29-33C6-7BD1-9292-53FC648AD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176" y="1331946"/>
            <a:ext cx="10274128" cy="525515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febrero 2023 (SE07)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1513425-9FB8-BBEC-D578-F2FB48AA76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6968" y="2285683"/>
            <a:ext cx="3312921" cy="165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DF073CC-23B7-51C9-2AF9-EE3517F364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790" y="1561720"/>
            <a:ext cx="9712066" cy="496766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febrero 2023 (SE07)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1870214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7635818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4AE28EB-2C03-F9FD-72E9-CDA0DA2BE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586" y="1154083"/>
            <a:ext cx="10509020" cy="537530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febrero 2023 (SE07)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febrero 2023 (SE07)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38950D3A-7B64-AE95-CBBE-306232332D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203" y="1543574"/>
            <a:ext cx="9459945" cy="48387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3873641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7686136" y="1841992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febrero 2023 (SE07)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17 de febrero 2023 (SE07)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8EA1CB-8D76-328E-12EA-27610D8C22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6223" y="1346388"/>
            <a:ext cx="9253633" cy="501842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668671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7735997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209018F-E48D-BC33-B275-8C6FAB905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835" y="1841465"/>
            <a:ext cx="8452847" cy="458414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febrero 2023 (SE07)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17 de febrero 2023 (SE07)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A2EF52E-4808-9D8A-0182-59F3EC2B4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10" y="1252075"/>
            <a:ext cx="6521696" cy="41001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49EB76A-3F13-5B0D-AB7C-40B10807CD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936" y="4969889"/>
            <a:ext cx="2100305" cy="80011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B1F3B9E-0C7C-C20A-A452-1A8ACCDCE5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8422" y="1252075"/>
            <a:ext cx="4701068" cy="256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18137</TotalTime>
  <Words>654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Carbajal Crisanto</cp:lastModifiedBy>
  <cp:revision>1838</cp:revision>
  <dcterms:created xsi:type="dcterms:W3CDTF">2022-02-06T20:00:10Z</dcterms:created>
  <dcterms:modified xsi:type="dcterms:W3CDTF">2023-02-18T13:12:58Z</dcterms:modified>
</cp:coreProperties>
</file>