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4" r:id="rId11"/>
    <p:sldId id="271" r:id="rId12"/>
    <p:sldId id="265" r:id="rId13"/>
    <p:sldId id="266" r:id="rId14"/>
    <p:sldId id="274" r:id="rId15"/>
    <p:sldId id="270" r:id="rId16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25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3.4482758620689655E-2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0.04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18/01/2023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chart" Target="../charts/chart6.xml"/><Relationship Id="rId4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0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17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2257643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B554180-A40B-872D-CFCE-19838BCCE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348" y="2385878"/>
            <a:ext cx="6501575" cy="208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337040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0585011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95EFB32-6D39-68D4-414F-B98A05BB4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7042" y="1465375"/>
            <a:ext cx="8911087" cy="49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A56A51C-4311-058D-2A0D-0C3C12AE6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78" y="1485562"/>
            <a:ext cx="7081867" cy="4384013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3407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6B54250-8776-9511-23EA-FBEB97C8E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" y="1260399"/>
            <a:ext cx="9862858" cy="540840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F4B6D24-F352-73E9-382B-5C22B1FEE5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6679" y="1661573"/>
            <a:ext cx="3534853" cy="176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BB54BA0-E9C8-98E5-C7C6-985798BBA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992" y="1683409"/>
            <a:ext cx="9030778" cy="4952123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289CB45-6F8D-8DC1-AEF6-3F980D92D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108" y="1257553"/>
            <a:ext cx="9298198" cy="509876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F8B4BB-722F-E045-3B5D-80E3E2E13F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648" y="1392778"/>
            <a:ext cx="9367208" cy="51366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0CEAB1D-5EF1-E733-4194-D33F8BD3EE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0482" y="1274518"/>
            <a:ext cx="9582868" cy="525486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716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7FF5A4F7-DFA0-F055-97AA-1557CDE821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7403" y="1597799"/>
            <a:ext cx="8858250" cy="48575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6DB103-D842-1B6B-A45A-37F189EBB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0623" y="1774716"/>
            <a:ext cx="8288547" cy="45060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17 de enero 2023 (SE03)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56057A3-0CDD-62B7-3741-6C529572D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251" y="1309610"/>
            <a:ext cx="4901781" cy="304136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B7B7678-F0CF-BF05-0CFB-843ABE37AD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7935" y="5285848"/>
            <a:ext cx="1984525" cy="75601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FD7AD71-0256-7C3F-A25F-FFB24B7E7B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412" y="1393910"/>
            <a:ext cx="5880731" cy="369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17239</TotalTime>
  <Words>587</Words>
  <Application>Microsoft Office PowerPoint</Application>
  <PresentationFormat>Panorámica</PresentationFormat>
  <Paragraphs>75</Paragraphs>
  <Slides>15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1706</cp:revision>
  <dcterms:created xsi:type="dcterms:W3CDTF">2022-02-06T20:00:10Z</dcterms:created>
  <dcterms:modified xsi:type="dcterms:W3CDTF">2023-01-18T15:12:29Z</dcterms:modified>
</cp:coreProperties>
</file>