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1" d="100"/>
          <a:sy n="111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36</c:v>
                </c:pt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78318775264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2.1739130434782608E-2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0.04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1/19/2023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19/01/2023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19/01/2023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19/01/2023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19/01/2023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19/01/2023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19/01/2023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19/01/2023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19/01/2023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19/01/2023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19/01/2023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19/01/2023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19/01/2023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5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4" Type="http://schemas.openxmlformats.org/officeDocument/2006/relationships/chart" Target="../charts/char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206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18 de enero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03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18 de enero 2023 (SE03)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5F01F02-91F2-FD29-C3D2-64E1C54C0A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43" y="1911961"/>
            <a:ext cx="5510090" cy="431390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D8EEAE0-8172-FF6C-73D3-4721AEDF06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911961"/>
            <a:ext cx="5574421" cy="4364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18 de enero 2023 (SE03)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2521985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18 de enero 2023 (SE03)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18 de enero 2023 (SE03)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74D3218-2D69-96DC-78F5-912A66D104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9513" y="2302848"/>
            <a:ext cx="6000448" cy="1925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18 de enero 2023 (SE03)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6113018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01922CD-BE06-8C20-10F3-CE01AF0803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746" y="1405790"/>
            <a:ext cx="6882642" cy="4243298"/>
          </a:xfrm>
          <a:prstGeom prst="rect">
            <a:avLst/>
          </a:prstGeom>
        </p:spPr>
      </p:pic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0585011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18 de enero 2023 (SE03)</a:t>
            </a:r>
          </a:p>
        </p:txBody>
      </p:sp>
      <p:pic>
        <p:nvPicPr>
          <p:cNvPr id="12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95EFB32-6D39-68D4-414F-B98A05BB49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7042" y="1465375"/>
            <a:ext cx="8911087" cy="491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18 de enero 2023 (SE03)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334075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4CDDD24-3422-8BB3-8A55-8F32E07556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387" y="1350150"/>
            <a:ext cx="6688086" cy="414024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FA7863C-4CD8-AB70-DA31-BBB80836E4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3588" y="5269395"/>
            <a:ext cx="2059680" cy="78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45868CFF-D890-481B-E2F4-8AFEDA8B0E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2" y="0"/>
            <a:ext cx="121562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18 de enero 2023 (SE03)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00EE1F8-60F7-9C04-9080-D107BDAC9F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2268" y="1441779"/>
            <a:ext cx="9687464" cy="5087607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7BDA18DA-2E96-DDCE-0133-7D81869417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6848" y="2332996"/>
            <a:ext cx="3080526" cy="154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18 de enero 2023 (SE03)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redondeado 16"/>
              <p:cNvSpPr/>
              <p:nvPr/>
            </p:nvSpPr>
            <p:spPr>
              <a:xfrm>
                <a:off x="10187108" y="4566520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63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87108" y="4566520"/>
                <a:ext cx="1089424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423E1F5-56F1-8B0D-9FE9-5A8FF99D0A3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60161" y="1965168"/>
            <a:ext cx="8160589" cy="428573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7DC8B7D-3FC0-44FD-8C67-53756B483D1C}"/>
              </a:ext>
            </a:extLst>
          </p:cNvPr>
          <p:cNvSpPr txBox="1"/>
          <p:nvPr/>
        </p:nvSpPr>
        <p:spPr>
          <a:xfrm>
            <a:off x="3873260" y="2290564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562EE42-F84F-75CC-AFD9-AA3823B78A54}"/>
              </a:ext>
            </a:extLst>
          </p:cNvPr>
          <p:cNvSpPr txBox="1"/>
          <p:nvPr/>
        </p:nvSpPr>
        <p:spPr>
          <a:xfrm>
            <a:off x="8678174" y="2290564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18 de enero 2023 (SE03)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C4FC579-6650-6E2A-D027-03B615F39A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6163" y="1477381"/>
            <a:ext cx="9619673" cy="505200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18 de enero 2023 (SE03)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E50E3CD-9313-FF95-1D9E-7B89DA4D71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464" y="1520813"/>
            <a:ext cx="9687464" cy="508760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317192" y="4602611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68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7192" y="4602611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uadroTexto 11">
            <a:extLst>
              <a:ext uri="{FF2B5EF4-FFF2-40B4-BE49-F238E27FC236}">
                <a16:creationId xmlns:a16="http://schemas.microsoft.com/office/drawing/2014/main" id="{955B4A76-4D4E-4113-EA35-0C87D5E7C0FD}"/>
              </a:ext>
            </a:extLst>
          </p:cNvPr>
          <p:cNvSpPr txBox="1"/>
          <p:nvPr/>
        </p:nvSpPr>
        <p:spPr>
          <a:xfrm>
            <a:off x="3821504" y="184199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B7CE515-B8DE-518D-0330-DD36A63CEF0D}"/>
              </a:ext>
            </a:extLst>
          </p:cNvPr>
          <p:cNvSpPr txBox="1"/>
          <p:nvPr/>
        </p:nvSpPr>
        <p:spPr>
          <a:xfrm>
            <a:off x="8626418" y="1841992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D68DFF2-75C5-CE31-C294-77A75887F7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307" y="1241328"/>
            <a:ext cx="10170543" cy="5341308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18 de enero 2023 (SE03)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DAD36A48-1567-1026-74D8-984BF2515832}"/>
              </a:ext>
            </a:extLst>
          </p:cNvPr>
          <p:cNvCxnSpPr/>
          <p:nvPr/>
        </p:nvCxnSpPr>
        <p:spPr>
          <a:xfrm>
            <a:off x="10517917" y="1301427"/>
            <a:ext cx="0" cy="471600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76604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10595902" y="1766047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18 de enero 2023 (SE03)</a:t>
            </a:r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n 2">
            <a:extLst>
              <a:ext uri="{FF2B5EF4-FFF2-40B4-BE49-F238E27FC236}">
                <a16:creationId xmlns:a16="http://schemas.microsoft.com/office/drawing/2014/main" id="{D14637ED-28FE-0710-EAC3-BBB94FAE67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1789" y="1479081"/>
            <a:ext cx="9532189" cy="50060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E945B4B-5F97-D59B-ECB2-4443B6928510}"/>
              </a:ext>
            </a:extLst>
          </p:cNvPr>
          <p:cNvSpPr txBox="1"/>
          <p:nvPr/>
        </p:nvSpPr>
        <p:spPr>
          <a:xfrm>
            <a:off x="3973441" y="179272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53B9578-E3C6-0883-3862-B4F6FCAFBA91}"/>
              </a:ext>
            </a:extLst>
          </p:cNvPr>
          <p:cNvSpPr txBox="1"/>
          <p:nvPr/>
        </p:nvSpPr>
        <p:spPr>
          <a:xfrm>
            <a:off x="8778355" y="179272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18 de enero 2023 (SE03)</a:t>
            </a:r>
          </a:p>
        </p:txBody>
      </p:sp>
      <p:pic>
        <p:nvPicPr>
          <p:cNvPr id="6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4299871" y="1525204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D487655-BFDC-32B7-FF33-D3E4183ED0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6130" y="1947977"/>
            <a:ext cx="8660921" cy="454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18 de enero 2023 (SE03)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EBBC45B-AB22-54E2-F5DE-9D0D0091C4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495" y="1379978"/>
            <a:ext cx="5988651" cy="3764983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E355F65-3B68-CE13-DA96-F5EB1B5E59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1267" y="1393910"/>
            <a:ext cx="4841645" cy="300405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0AD34F1-6733-828D-3627-4F8964E298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7373" y="5107193"/>
            <a:ext cx="2307834" cy="87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17297</TotalTime>
  <Words>651</Words>
  <Application>Microsoft Office PowerPoint</Application>
  <PresentationFormat>Panorámica</PresentationFormat>
  <Paragraphs>93</Paragraphs>
  <Slides>17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SOPORTE</cp:lastModifiedBy>
  <cp:revision>1722</cp:revision>
  <dcterms:created xsi:type="dcterms:W3CDTF">2022-02-06T20:00:10Z</dcterms:created>
  <dcterms:modified xsi:type="dcterms:W3CDTF">2023-01-19T14:53:10Z</dcterms:modified>
</cp:coreProperties>
</file>