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43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3.4046175125013298</c:v>
                </c:pt>
                <c:pt idx="3">
                  <c:v>4.9576218669259884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1.9230769230769232E-2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2.3255813953488372E-2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6533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29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C1DD143-7720-07A4-68DC-7D4FD5F38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4" y="1911961"/>
            <a:ext cx="5207818" cy="41846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320CE5B-2D63-5F3B-6288-937C0D6E5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864" y="1761221"/>
            <a:ext cx="5522204" cy="44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12841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1617746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6CCCF5D5-1D2D-32C3-21E1-FBAF8FAB7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614" y="2623104"/>
            <a:ext cx="4161664" cy="161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6816151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6184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B3414F0-2B9F-32FC-956B-97A7B067C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026" y="1575653"/>
            <a:ext cx="10187796" cy="499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46323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2" y="0"/>
            <a:ext cx="1215629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FAE1D60-E085-3ED2-D59D-270C8653F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09" y="1427485"/>
            <a:ext cx="10396630" cy="51019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165BAA-C40D-CC57-B09E-B3FC5DF0D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1057" y="2157165"/>
            <a:ext cx="3242410" cy="162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A6BC291-2A3D-E8F6-0359-B673FFB09B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925" y="1614472"/>
            <a:ext cx="9782355" cy="480046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AFDFC4A-0AAF-2631-BAB6-000569123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42" y="1229407"/>
            <a:ext cx="10800272" cy="529997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51D0299-7050-77F4-3283-121AF5835D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37" y="1614472"/>
            <a:ext cx="9868619" cy="484279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120E9C15-8A81-6D90-D64A-43BF876396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729" y="1526875"/>
            <a:ext cx="9543623" cy="46833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29 de enero 2023 (SE05)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08BC1AC-847C-DDDD-C510-D1A1D4FD0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99" y="1314753"/>
            <a:ext cx="6668280" cy="40249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1275" y="5107193"/>
            <a:ext cx="2307834" cy="8791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121DE9C-1390-0555-B342-217B0C33C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2054" y="1251936"/>
            <a:ext cx="4602349" cy="285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17681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1772</cp:revision>
  <dcterms:created xsi:type="dcterms:W3CDTF">2022-02-06T20:00:10Z</dcterms:created>
  <dcterms:modified xsi:type="dcterms:W3CDTF">2023-01-30T17:20:58Z</dcterms:modified>
</cp:coreProperties>
</file>