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07" d="100"/>
          <a:sy n="107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42</c:v>
                </c:pt>
                <c:pt idx="1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2.7078779907545307</c:v>
                </c:pt>
                <c:pt idx="1">
                  <c:v>2.4297400178180935</c:v>
                </c:pt>
                <c:pt idx="2">
                  <c:v>3.191828917969997</c:v>
                </c:pt>
                <c:pt idx="3">
                  <c:v>4.9576218669259884</c:v>
                </c:pt>
                <c:pt idx="4">
                  <c:v>5.4366944897502316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78318775264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1.9230769230769232E-2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2.3809523809523808E-2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26/01/2023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26/01/2023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26/01/2023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26/01/2023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chart" Target="../charts/chart7.xml"/><Relationship Id="rId4" Type="http://schemas.openxmlformats.org/officeDocument/2006/relationships/image" Target="../media/image2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206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25 de enero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04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25 de enero 2023 (SE04)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C1DD143-7720-07A4-68DC-7D4FD5F389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014" y="1911961"/>
            <a:ext cx="5207818" cy="418460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320CE5B-2D63-5F3B-6288-937C0D6E5D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7864" y="1761221"/>
            <a:ext cx="5522204" cy="443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25 de enero 2023 (SE04)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8337236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25 de enero 2023 (SE04)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25 de enero 2023 (SE04)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5084549"/>
              </p:ext>
            </p:extLst>
          </p:nvPr>
        </p:nvGraphicFramePr>
        <p:xfrm>
          <a:off x="875722" y="2268747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C4480735-8746-2702-8CD8-A260B6946B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7519" y="2321517"/>
            <a:ext cx="4188759" cy="162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25 de enero 2023 (SE04)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7298679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1922CD-BE06-8C20-10F3-CE01AF080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746" y="1405790"/>
            <a:ext cx="6882642" cy="4243298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0618412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25 de enero 2023 (SE04)</a:t>
            </a:r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662FBE5-17E7-2A95-78F2-9C3F8E54F9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4732" y="1614472"/>
            <a:ext cx="9497683" cy="4946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25 de enero 2023 (SE04)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4549428-CD9B-9ACC-6058-88FFF6A4EE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40207"/>
            <a:ext cx="7071485" cy="4377586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5674768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FA7863C-4CD8-AB70-DA31-BBB80836E4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3588" y="5269395"/>
            <a:ext cx="2059680" cy="78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2" y="0"/>
            <a:ext cx="121562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25 de enero 2023 (SE04)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C7A1303-5B81-3CA9-09F0-777E101EBB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4376" y="1400906"/>
            <a:ext cx="9843247" cy="512848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BE6A83D-8A99-DDCE-1537-B1B5778D2A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5929" y="2285226"/>
            <a:ext cx="3141304" cy="1570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2CB26D9-4840-47C1-B6D7-EB4F69BA78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682" y="1432671"/>
            <a:ext cx="9782279" cy="509671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25 de enero 2023 (SE04)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3115741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8678174" y="2290564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A6D3DD9-99E3-66B8-677A-6F2F302FDC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711" y="1265892"/>
            <a:ext cx="10102384" cy="526349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25 de enero 2023 (SE04)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25 de enero 2023 (SE04)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332D844-9FCE-7F1E-347B-F54A605720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767" y="1336774"/>
            <a:ext cx="9923089" cy="517007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216618" y="4432282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6618" y="4432282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3128053" y="185222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8626418" y="1841992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50116E5-9BAE-1AF5-6635-1EE9CC295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019" y="1187769"/>
            <a:ext cx="10517917" cy="528311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25 de enero 2023 (SE04)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AD36A48-1567-1026-74D8-984BF2515832}"/>
              </a:ext>
            </a:extLst>
          </p:cNvPr>
          <p:cNvCxnSpPr/>
          <p:nvPr/>
        </p:nvCxnSpPr>
        <p:spPr>
          <a:xfrm>
            <a:off x="10517917" y="1301427"/>
            <a:ext cx="0" cy="45720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25 de enero 2023 (SE04)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n 2">
            <a:extLst>
              <a:ext uri="{FF2B5EF4-FFF2-40B4-BE49-F238E27FC236}">
                <a16:creationId xmlns:a16="http://schemas.microsoft.com/office/drawing/2014/main" id="{87D73F47-D353-0E3C-BA88-6D7AEC42E6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7150" y="1612689"/>
            <a:ext cx="9275811" cy="46592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3973441" y="179272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8778355" y="179272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25 de enero 2023 (SE04)</a:t>
            </a:r>
          </a:p>
        </p:txBody>
      </p:sp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4299871" y="152520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D487655-BFDC-32B7-FF33-D3E4183ED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6130" y="1947977"/>
            <a:ext cx="8660921" cy="454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F8969A8-E820-A08E-CFD1-F0DFA2F16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597" y="1319602"/>
            <a:ext cx="6494644" cy="408309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25 de enero 2023 (SE04)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0AD34F1-6733-828D-3627-4F8964E298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7373" y="5107193"/>
            <a:ext cx="2307834" cy="87917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E4DB667-F9E6-2AAC-7CC6-EAD83CC7D4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9572" y="1319602"/>
            <a:ext cx="4757147" cy="2951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17441</TotalTime>
  <Words>651</Words>
  <Application>Microsoft Office PowerPoint</Application>
  <PresentationFormat>Panorámica</PresentationFormat>
  <Paragraphs>93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1761</cp:revision>
  <dcterms:created xsi:type="dcterms:W3CDTF">2022-02-06T20:00:10Z</dcterms:created>
  <dcterms:modified xsi:type="dcterms:W3CDTF">2023-01-26T13:33:27Z</dcterms:modified>
</cp:coreProperties>
</file>