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3" d="100"/>
          <a:sy n="113" d="100"/>
        </p:scale>
        <p:origin x="4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27633934535738142"/>
          <c:y val="2.65339920634810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191</c:v>
                </c:pt>
                <c:pt idx="1">
                  <c:v>288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14.313069379702521</c:v>
                </c:pt>
                <c:pt idx="1">
                  <c:v>10.528873410545071</c:v>
                </c:pt>
                <c:pt idx="2">
                  <c:v>20.853282264070646</c:v>
                </c:pt>
                <c:pt idx="3">
                  <c:v>19.639809703591418</c:v>
                </c:pt>
                <c:pt idx="4">
                  <c:v>23.98541686654514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1.4563106796116505E-2</c:v>
                </c:pt>
                <c:pt idx="4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3.1413612565445025E-2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11/12/2023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11/12/2023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11/12/2023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11/12/2023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11/12/2023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11/12/2023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11/12/2023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11/12/2023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11/12/2023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11/12/2023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11/12/2023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11/12/2023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chart" Target="../charts/chart7.xml"/><Relationship Id="rId4" Type="http://schemas.openxmlformats.org/officeDocument/2006/relationships/image" Target="../media/image2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4285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10 DE DICIEMBRE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50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diciembre 2023 (SE50)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E4B8E80-E0F2-57DA-6389-C1807ED3C8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62" y="1761220"/>
            <a:ext cx="4932999" cy="456356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A2997DA-14BE-11B3-12D0-74C7E4D8B0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9590" y="1761219"/>
            <a:ext cx="4933000" cy="456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diciembre 2023 (SE50)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218785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10 de diciembre 2023 (SE50)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diciembre 2023 (SE50)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4267201"/>
              </p:ext>
            </p:extLst>
          </p:nvPr>
        </p:nvGraphicFramePr>
        <p:xfrm>
          <a:off x="608143" y="205882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51A6E77-DF1E-7993-21B5-80489F29F5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7001" y="2232487"/>
            <a:ext cx="5268911" cy="169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10 de diciembre 2023 (SE50)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9430200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6793987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10 de diciembre 2023 (SE50)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5FB0A11-4626-5575-C549-F70DF5443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542" y="1434067"/>
            <a:ext cx="6686967" cy="4139551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diciembre 2023 (SE50)</a:t>
            </a:r>
            <a:endParaRPr lang="es-PE" sz="2000" b="1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9690787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64930B7-6FF0-9D3C-19A3-0742FB7C7D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4571" y="5423933"/>
            <a:ext cx="2166938" cy="82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394EB5F-0EFE-7ABA-8A22-FBF85A3299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3" y="0"/>
            <a:ext cx="12156293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55" y="-4936"/>
            <a:ext cx="11757284" cy="6862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diciembre 2023 (SE50)</a:t>
            </a:r>
            <a:endParaRPr lang="es-PE" sz="2000" b="1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0B48C6E-3532-0663-2A7E-566F5815CD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9291" y="1308583"/>
            <a:ext cx="9529233" cy="522080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83D26D0-45FA-92FE-542C-769BA66BB0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4999" y="2275466"/>
            <a:ext cx="3311525" cy="165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098612" y="4868491"/>
                <a:ext cx="1302836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7.31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8612" y="4868491"/>
                <a:ext cx="1302836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10 de diciembre 2023 (SE50)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6D263BF-64AF-12F2-FD52-6C7354E8BC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8833" y="1614506"/>
            <a:ext cx="8826500" cy="4835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D561A61-E844-A4E5-8DC9-49719AD22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028" y="1267907"/>
            <a:ext cx="10545943" cy="5366676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diciembre 2023 (SE50)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4215601" y="181695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664372" y="1816952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diciembre 2023 (SE50)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9631494" y="4864853"/>
                <a:ext cx="1076723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7.75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1494" y="4864853"/>
                <a:ext cx="1076723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FAB78349-414C-A359-9A6F-92C4BF8962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8758" y="1877806"/>
            <a:ext cx="8943975" cy="455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3D53209-12C2-38F4-699D-BA0F77DFC8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371" y="1478805"/>
            <a:ext cx="9216496" cy="4983118"/>
          </a:xfrm>
          <a:prstGeom prst="rect">
            <a:avLst/>
          </a:prstGeom>
        </p:spPr>
      </p:pic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10 de diciembre 2023 (SE50)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8603625" y="1921232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10 de diciembre 2023 (SE50)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91C6837-C589-4E20-06AE-8CA36943095D}"/>
              </a:ext>
            </a:extLst>
          </p:cNvPr>
          <p:cNvSpPr txBox="1"/>
          <p:nvPr/>
        </p:nvSpPr>
        <p:spPr>
          <a:xfrm>
            <a:off x="2564565" y="2551837"/>
            <a:ext cx="73837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HOSPITALIZADOS EN LAS ULTIMAS 16 SEMANAS EPIDEMIOLÓGICAS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BD07E1E-6C60-E53E-9C4A-1057033255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759" y="1494700"/>
            <a:ext cx="9748308" cy="496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72E536F-C433-74CD-1C0F-47529A7B3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54" y="1232936"/>
            <a:ext cx="10407650" cy="52964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diciembre 2023 (SE50)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2514401" y="1100663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7578107" y="1100663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D74595F-9887-8039-B3A8-2E37A64415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498" y="1425767"/>
            <a:ext cx="5827777" cy="366384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diciembre 2023 (SE50)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F24F904-7443-3857-CBAA-D9A880B481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4180" y="1307769"/>
            <a:ext cx="5267325" cy="287031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DD88E82-9135-6295-97C7-128909C079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3375" y="5109137"/>
            <a:ext cx="2149616" cy="818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23593</TotalTime>
  <Words>652</Words>
  <Application>Microsoft Office PowerPoint</Application>
  <PresentationFormat>Panorámica</PresentationFormat>
  <Paragraphs>88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2435</cp:revision>
  <dcterms:created xsi:type="dcterms:W3CDTF">2022-02-06T20:00:10Z</dcterms:created>
  <dcterms:modified xsi:type="dcterms:W3CDTF">2023-12-11T16:06:40Z</dcterms:modified>
</cp:coreProperties>
</file>