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3" d="100"/>
          <a:sy n="113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27633934535738142"/>
          <c:y val="2.65339920634810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223</c:v>
                </c:pt>
                <c:pt idx="1">
                  <c:v>340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14.506489236184986</c:v>
                </c:pt>
                <c:pt idx="1">
                  <c:v>12.553656758726817</c:v>
                </c:pt>
                <c:pt idx="2">
                  <c:v>22.981168209383977</c:v>
                </c:pt>
                <c:pt idx="3">
                  <c:v>24.597431570517404</c:v>
                </c:pt>
                <c:pt idx="4">
                  <c:v>29.10230579807477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6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1.1627906976744186E-2</c:v>
                </c:pt>
                <c:pt idx="4">
                  <c:v>3.2967032967032968E-2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2.6905829596412557E-2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12/18/2023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18/12/2023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18/12/2023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18/12/2023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18/12/2023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18/12/2023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18/12/2023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18/12/2023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18/12/2023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18/12/2023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18/12/2023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18/12/2023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18/12/2023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44285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17 DE DICIEMBRE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51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17 de diciembre 2023 (SE51)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E4B8E80-E0F2-57DA-6389-C1807ED3C8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62" y="1761220"/>
            <a:ext cx="4932999" cy="456356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A2997DA-14BE-11B3-12D0-74C7E4D8B0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9590" y="1761219"/>
            <a:ext cx="4933000" cy="456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17 de diciembre 2023 (SE51)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6884930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17 de diciembre 2023 (SE51)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17 de diciembre 2023 (SE51)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329860"/>
              </p:ext>
            </p:extLst>
          </p:nvPr>
        </p:nvGraphicFramePr>
        <p:xfrm>
          <a:off x="608143" y="2058827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7537678B-4393-2D18-9D78-8E4CCB0334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1222" y="2283286"/>
            <a:ext cx="5074902" cy="162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17 de diciembre 2023 (SE51)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4841705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6793987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17 de diciembre 2023 (SE51)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17 de diciembre 2023 (SE51)</a:t>
            </a:r>
            <a:endParaRPr lang="es-PE" sz="2000" b="1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455176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08F2FB62-4121-EEB7-CFFF-AEF2566C9F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004" y="1443121"/>
            <a:ext cx="6382112" cy="395083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83F44BF-72EC-192E-0F4B-89E7D1C20D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57838" y="5582379"/>
            <a:ext cx="1993680" cy="759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394EB5F-0EFE-7ABA-8A22-FBF85A3299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4" y="0"/>
            <a:ext cx="12156291" cy="685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56" y="-4936"/>
            <a:ext cx="11757282" cy="686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17 de diciembre 2023 (SE51)</a:t>
            </a:r>
            <a:endParaRPr lang="es-PE" sz="2000" b="1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5A91B98-85B1-B3E4-7CB5-0A94B70C7B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3079" y="1277429"/>
            <a:ext cx="9485842" cy="5251957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4562734" y="1655613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9AB945A-CFBB-E7BC-9C49-D617B6C5F8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4201" y="2315378"/>
            <a:ext cx="3176058" cy="158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9990666" y="4615889"/>
                <a:ext cx="1302836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12.50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0666" y="4615889"/>
                <a:ext cx="1302836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17 de diciembre 2023 (SE51)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0EB9681-4376-7D25-7F8A-5FDAE9EFF6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07558" y="1614472"/>
            <a:ext cx="8783108" cy="486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17 de diciembre 2023 (SE51)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7D4FBDD-5A3F-658E-9D29-7017102096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992" y="1174301"/>
            <a:ext cx="9672108" cy="535508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4215601" y="181695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664372" y="1816952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17 de diciembre 2023 (SE51)</a:t>
            </a:r>
            <a:endParaRPr lang="es-P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3C35663-E899-E7E0-FEEA-1E92DE04DD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3985" y="1675882"/>
            <a:ext cx="8766175" cy="485350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9970160" y="4704963"/>
                <a:ext cx="1076723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0160" y="4704963"/>
                <a:ext cx="1076723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BB67FF0-DE14-95F0-1FFD-CD61B9177C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0758" y="1283241"/>
            <a:ext cx="9604375" cy="531758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17 de diciembre 2023 (SE51)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8603625" y="1921232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17 de diciembre 2023 (SE51)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91C6837-C589-4E20-06AE-8CA36943095D}"/>
              </a:ext>
            </a:extLst>
          </p:cNvPr>
          <p:cNvSpPr txBox="1"/>
          <p:nvPr/>
        </p:nvSpPr>
        <p:spPr>
          <a:xfrm>
            <a:off x="2564565" y="2551837"/>
            <a:ext cx="73837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HOSPITALIZADOS EN LAS 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366930E-0A05-EFCA-5E4D-9C3DDA4788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1550" y="1478537"/>
            <a:ext cx="9122610" cy="505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72E536F-C433-74CD-1C0F-47529A7B3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54" y="1232936"/>
            <a:ext cx="10407650" cy="52964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17 de diciembre 2023 (SE51)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2514401" y="1100663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7578107" y="1100663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17 de diciembre 2023 (SE51)</a:t>
            </a:r>
            <a:endParaRPr lang="es-PE" sz="2000" b="1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82C4672-5F54-9611-31E1-74D0AC6173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795" y="1408132"/>
            <a:ext cx="6098640" cy="368116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28F3F5F-68E2-39A3-FC45-6AD93D963B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3431" y="1390830"/>
            <a:ext cx="5191774" cy="282914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E5CA853-5DD9-06C1-F9D7-9D832A22D5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3602" y="5046852"/>
            <a:ext cx="2115831" cy="80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24071</TotalTime>
  <Words>652</Words>
  <Application>Microsoft Office PowerPoint</Application>
  <PresentationFormat>Panorámica</PresentationFormat>
  <Paragraphs>88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2466</cp:revision>
  <dcterms:created xsi:type="dcterms:W3CDTF">2022-02-06T20:00:10Z</dcterms:created>
  <dcterms:modified xsi:type="dcterms:W3CDTF">2023-12-18T23:44:45Z</dcterms:modified>
</cp:coreProperties>
</file>