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156</c:v>
                </c:pt>
                <c:pt idx="1">
                  <c:v>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12.765710527842788</c:v>
                </c:pt>
                <c:pt idx="1">
                  <c:v>7.6941767230906288</c:v>
                </c:pt>
                <c:pt idx="2">
                  <c:v>14.682413022661985</c:v>
                </c:pt>
                <c:pt idx="3">
                  <c:v>13.728799016102737</c:v>
                </c:pt>
                <c:pt idx="4">
                  <c:v>16.949694585691898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2.0833333333333332E-2</c:v>
                </c:pt>
                <c:pt idx="4">
                  <c:v>5.6603773584905662E-2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3.8461538461538464E-2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7/08/2023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7/08/2023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7/08/2023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7/08/2023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7/08/2023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7/08/2023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7/08/2023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012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06 DE AGOSTO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32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06 de agosto 2023 (SE32)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4309463-BC1C-D964-F2B4-97019E5A9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62" y="1807632"/>
            <a:ext cx="5223933" cy="442898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A7D1918-2312-1753-4A25-1B506B7B7B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996" y="1807632"/>
            <a:ext cx="5144123" cy="436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06 de agosto 2023 (SE32)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3238048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06 de agosto 2023 (SE32)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06 de agosto 2023 (SE32)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5530558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3C13DCC4-7D3B-27E8-990C-C888708130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3202" y="2308822"/>
            <a:ext cx="5096476" cy="163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06 de agosto 2023 (SE32)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8881436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617068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06 de agosto 2023 (SE32)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708465" y="136614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F2EFB17-F4AA-7A75-9A52-C5CE96CDA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292" y="1892040"/>
            <a:ext cx="8228593" cy="456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06 de agosto 2023 (SE32)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4910374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F42FDDC9-5D42-EAE4-3075-5E5565336F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828" y="1310038"/>
            <a:ext cx="6665271" cy="412612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0" y="0"/>
            <a:ext cx="12156275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50" y="-4936"/>
            <a:ext cx="11757296" cy="686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FB9416F-29C4-5392-D9A3-1BA9811C2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208" y="1137396"/>
            <a:ext cx="10205085" cy="539199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06 de agosto 2023 (SE32)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F67FED6-916C-FA60-AB7F-2B46BBEF32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4976" y="2218104"/>
            <a:ext cx="3185016" cy="159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9941829" y="3982619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1829" y="3982619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06 de agosto 2023 (SE32)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53F8113-D699-FEF7-11C0-E07857C06F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2898" y="1530548"/>
            <a:ext cx="8830464" cy="490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9484F79-F6BA-D2D7-E65B-BF1D0C055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505" y="1341205"/>
            <a:ext cx="9341908" cy="518818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06 de agosto 2023 (SE32)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06 de agosto 2023 (SE32)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75334" y="433957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10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5334" y="4339575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624D40C4-B135-F3D5-A5D4-B075911C31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3759" y="1611911"/>
            <a:ext cx="8791575" cy="488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06 de agosto 2023 (SE32)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06 de agosto 2023 (SE32)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ángulo redondeado 24"/>
              <p:cNvSpPr/>
              <p:nvPr/>
            </p:nvSpPr>
            <p:spPr>
              <a:xfrm>
                <a:off x="10117667" y="4087319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7667" y="4087319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FABE206-AA0A-3D8D-D6A0-965CCA4F3B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3961" y="1466806"/>
            <a:ext cx="8945239" cy="496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06 de agosto 2023 (SE32)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06 de agosto 2023 (SE32)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76F9C75-DD52-775E-61FE-38454FBF9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98" y="1290180"/>
            <a:ext cx="6065334" cy="381319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667" y="4958221"/>
            <a:ext cx="2099914" cy="79996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060DCBB-33BD-D9EB-E21E-3493A7EB68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6257" y="1239481"/>
            <a:ext cx="5252245" cy="286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21665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2280</cp:revision>
  <dcterms:created xsi:type="dcterms:W3CDTF">2022-02-06T20:00:10Z</dcterms:created>
  <dcterms:modified xsi:type="dcterms:W3CDTF">2023-08-07T17:58:19Z</dcterms:modified>
</cp:coreProperties>
</file>