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22/08/2023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12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21 DE AGOSTO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60165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74086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3C13DCC4-7D3B-27E8-990C-C88870813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08822"/>
            <a:ext cx="5096476" cy="163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88143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085544-EEB9-DDE4-E8BA-C699247A1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293" y="1935312"/>
            <a:ext cx="8507413" cy="454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91037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3" cy="68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1" y="-4936"/>
            <a:ext cx="11757294" cy="686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FB9416F-29C4-5392-D9A3-1BA9811C2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08" y="1137396"/>
            <a:ext cx="10205085" cy="53919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67FED6-916C-FA60-AB7F-2B46BBEF3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976" y="2218104"/>
            <a:ext cx="3185016" cy="1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26192" y="435515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6192" y="4355152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1035D2-9F7A-D2A1-0A13-2DB98A346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512" y="1496761"/>
            <a:ext cx="9074680" cy="485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BB4955D-FE80-B134-F5D0-8EBEADA7C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922" y="1245486"/>
            <a:ext cx="9794346" cy="523534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880600" y="42972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600" y="42972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98F177E0-C358-901F-A19C-5A3C3C7DB9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0912" y="1707509"/>
            <a:ext cx="8619688" cy="460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A7B1510-B33F-6382-05B6-4DE3900604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4788" y="1730774"/>
            <a:ext cx="8575146" cy="458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060DCBB-33BD-D9EB-E21E-3493A7EB6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257" y="1239481"/>
            <a:ext cx="5252245" cy="28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22016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2292</cp:revision>
  <dcterms:created xsi:type="dcterms:W3CDTF">2022-02-06T20:00:10Z</dcterms:created>
  <dcterms:modified xsi:type="dcterms:W3CDTF">2023-08-22T15:04:58Z</dcterms:modified>
</cp:coreProperties>
</file>