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12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13 DE AGOSTO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60165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74086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3C13DCC4-7D3B-27E8-990C-C88870813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08822"/>
            <a:ext cx="5096476" cy="163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88143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2EFB17-F4AA-7A75-9A52-C5CE96CD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292" y="1892040"/>
            <a:ext cx="8228593" cy="456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91037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0" y="0"/>
            <a:ext cx="12156275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0" y="-4936"/>
            <a:ext cx="11757296" cy="686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FB9416F-29C4-5392-D9A3-1BA9811C2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08" y="1137396"/>
            <a:ext cx="10205085" cy="53919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67FED6-916C-FA60-AB7F-2B46BBEF3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976" y="2218104"/>
            <a:ext cx="3185016" cy="1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41829" y="425355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829" y="4253552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ACB309-AEB1-C9BE-ECA9-4313240A92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747" y="1313325"/>
            <a:ext cx="8782828" cy="5158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484F79-F6BA-D2D7-E65B-BF1D0C055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05" y="1341205"/>
            <a:ext cx="9341908" cy="51881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16067" y="4077108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6067" y="4077108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B6333B2E-F41A-A701-9305-F133944A2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9626" y="1660916"/>
            <a:ext cx="8553060" cy="45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4F38BB-3853-89D0-F940-F5EDCC7864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412" y="1663264"/>
            <a:ext cx="9072563" cy="486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agosto 2023 (SE33)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060DCBB-33BD-D9EB-E21E-3493A7EB6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257" y="1239481"/>
            <a:ext cx="5252245" cy="28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21972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2286</cp:revision>
  <dcterms:created xsi:type="dcterms:W3CDTF">2022-02-06T20:00:10Z</dcterms:created>
  <dcterms:modified xsi:type="dcterms:W3CDTF">2023-08-14T16:14:49Z</dcterms:modified>
</cp:coreProperties>
</file>